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3" r:id="rId7"/>
    <p:sldId id="272" r:id="rId8"/>
    <p:sldId id="262" r:id="rId9"/>
    <p:sldId id="273" r:id="rId10"/>
    <p:sldId id="261" r:id="rId11"/>
    <p:sldId id="277" r:id="rId12"/>
    <p:sldId id="260" r:id="rId13"/>
    <p:sldId id="278" r:id="rId14"/>
    <p:sldId id="264" r:id="rId15"/>
    <p:sldId id="279" r:id="rId16"/>
    <p:sldId id="265" r:id="rId17"/>
    <p:sldId id="275" r:id="rId18"/>
    <p:sldId id="268" r:id="rId19"/>
    <p:sldId id="274" r:id="rId20"/>
    <p:sldId id="266" r:id="rId21"/>
    <p:sldId id="280" r:id="rId22"/>
    <p:sldId id="267" r:id="rId23"/>
    <p:sldId id="276" r:id="rId24"/>
    <p:sldId id="269" r:id="rId25"/>
    <p:sldId id="270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>
        <p:scale>
          <a:sx n="88" d="100"/>
          <a:sy n="88" d="100"/>
        </p:scale>
        <p:origin x="-9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4F0F36-C412-4FBA-8669-B29B4ED98C11}" type="datetimeFigureOut">
              <a:rPr lang="zh-TW" altLang="en-US" smtClean="0"/>
              <a:t>2015/10/26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9DAB84-40E6-47B9-8EBB-C5795F60EF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vm.sweetwaterschools.org/files/2012/06/Math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5123"/>
            <a:ext cx="4752528" cy="458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數學學習講座</a:t>
            </a:r>
            <a:endParaRPr lang="zh-TW" altLang="en-US" sz="72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4932040" cy="2281238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203 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鍾采倪學姊</a:t>
            </a:r>
            <a:endParaRPr lang="en-US" altLang="zh-TW" sz="4000" dirty="0" smtClean="0">
              <a:solidFill>
                <a:schemeClr val="tx1"/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/>
            <a:r>
              <a:rPr lang="en-US" altLang="zh-TW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205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 葉恕恩學長</a:t>
            </a:r>
            <a:endParaRPr lang="en-US" altLang="zh-TW" sz="4000" dirty="0" smtClean="0">
              <a:solidFill>
                <a:schemeClr val="tx1"/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/>
            <a:r>
              <a:rPr lang="en-US" altLang="zh-TW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213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 紀品溱學姊</a:t>
            </a:r>
            <a:endParaRPr lang="en-US" altLang="zh-TW" sz="4000" dirty="0" smtClean="0">
              <a:solidFill>
                <a:schemeClr val="tx1"/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/>
            <a:r>
              <a:rPr lang="en-US" altLang="zh-TW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214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 廖于秀學姊</a:t>
            </a:r>
            <a:endParaRPr lang="zh-TW" altLang="en-US" sz="4000" dirty="0">
              <a:solidFill>
                <a:schemeClr val="tx1"/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3011486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4.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看到題目就會腦袋一片空白怎麼辦？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深呼吸，靜下心</a:t>
            </a:r>
            <a:endParaRPr lang="en-US" altLang="zh-TW" dirty="0">
              <a:solidFill>
                <a:srgbClr val="FFFF00"/>
              </a:solidFill>
            </a:endParaRPr>
          </a:p>
          <a:p>
            <a:endParaRPr lang="en-US" altLang="zh-TW" dirty="0" smtClean="0">
              <a:solidFill>
                <a:srgbClr val="FFFF00"/>
              </a:solidFill>
            </a:endParaRPr>
          </a:p>
          <a:p>
            <a:endParaRPr lang="en-US" altLang="zh-TW" dirty="0">
              <a:solidFill>
                <a:srgbClr val="FFFF00"/>
              </a:solidFill>
            </a:endParaRPr>
          </a:p>
          <a:p>
            <a:endParaRPr lang="en-US" altLang="zh-TW" dirty="0" smtClean="0">
              <a:solidFill>
                <a:srgbClr val="FFFF00"/>
              </a:solidFill>
            </a:endParaRPr>
          </a:p>
          <a:p>
            <a:endParaRPr lang="en-US" altLang="zh-TW" dirty="0">
              <a:solidFill>
                <a:srgbClr val="FFFF00"/>
              </a:solidFill>
            </a:endParaRPr>
          </a:p>
          <a:p>
            <a:r>
              <a:rPr lang="en-US" altLang="zh-TW" dirty="0" smtClean="0">
                <a:solidFill>
                  <a:srgbClr val="FFFF00"/>
                </a:solidFill>
              </a:rPr>
              <a:t>1.</a:t>
            </a:r>
            <a:r>
              <a:rPr lang="zh-TW" altLang="en-US" dirty="0" smtClean="0">
                <a:solidFill>
                  <a:srgbClr val="FFFF00"/>
                </a:solidFill>
              </a:rPr>
              <a:t>觀念懂→無往不利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en-US" altLang="zh-TW" dirty="0" smtClean="0">
                <a:solidFill>
                  <a:srgbClr val="FFFF00"/>
                </a:solidFill>
              </a:rPr>
              <a:t>2.</a:t>
            </a:r>
            <a:r>
              <a:rPr lang="zh-TW" altLang="en-US" dirty="0" smtClean="0">
                <a:solidFill>
                  <a:srgbClr val="FFFF00"/>
                </a:solidFill>
              </a:rPr>
              <a:t>多寫題目→直覺反應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714644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5.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考試時總是寫不完</a:t>
            </a:r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        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怎麼辦？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挑題寫</a:t>
            </a:r>
            <a:r>
              <a:rPr lang="en-US" altLang="zh-TW" dirty="0" smtClean="0">
                <a:solidFill>
                  <a:srgbClr val="FFFF00"/>
                </a:solidFill>
              </a:rPr>
              <a:t>!!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6.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要不要去補習？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看你自己，有人適合有人不適合</a:t>
            </a:r>
            <a:r>
              <a:rPr lang="en-US" altLang="zh-TW" dirty="0" smtClean="0">
                <a:solidFill>
                  <a:srgbClr val="FFFF00"/>
                </a:solidFill>
              </a:rPr>
              <a:t>!!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7.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平時小考都不及格</a:t>
            </a:r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zh-TW" altLang="en-US" sz="6000" dirty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會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不會被當？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看老師囉</a:t>
            </a:r>
            <a:r>
              <a:rPr lang="en-US" altLang="zh-TW" dirty="0" smtClean="0">
                <a:solidFill>
                  <a:srgbClr val="FFFF00"/>
                </a:solidFill>
              </a:rPr>
              <a:t>~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8.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數學老師會當人嗎？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看老師囉</a:t>
            </a:r>
            <a:r>
              <a:rPr lang="en-US" altLang="zh-TW" dirty="0" smtClean="0">
                <a:solidFill>
                  <a:srgbClr val="FFFF00"/>
                </a:solidFill>
              </a:rPr>
              <a:t>~</a:t>
            </a:r>
            <a:r>
              <a:rPr lang="zh-TW" altLang="en-US" dirty="0" smtClean="0">
                <a:solidFill>
                  <a:srgbClr val="FFFF00"/>
                </a:solidFill>
              </a:rPr>
              <a:t>趕快去問老師的標準吧</a:t>
            </a:r>
            <a:r>
              <a:rPr lang="en-US" altLang="zh-TW" dirty="0" smtClean="0">
                <a:solidFill>
                  <a:srgbClr val="FFFF00"/>
                </a:solidFill>
              </a:rPr>
              <a:t>~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前言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86187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你是否對數學一竅不通呢？</a:t>
            </a:r>
            <a:endParaRPr lang="en-US" altLang="zh-TW" sz="4300" dirty="0" smtClean="0">
              <a:latin typeface="微軟正黑體 Light" pitchFamily="34" charset="-120"/>
              <a:ea typeface="華康少女文字W6" pitchFamily="49" charset="-120"/>
              <a:cs typeface="微軟正黑體 Light" pitchFamily="34" charset="-120"/>
            </a:endParaRPr>
          </a:p>
          <a:p>
            <a:r>
              <a:rPr lang="zh-TW" altLang="en-US" sz="4300" dirty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你是否對成績非常不滿意呢</a:t>
            </a:r>
            <a:r>
              <a:rPr lang="zh-TW" altLang="en-US" sz="4300" dirty="0" smtClean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？</a:t>
            </a:r>
            <a:endParaRPr lang="en-US" altLang="zh-TW" sz="4300" dirty="0" smtClean="0">
              <a:latin typeface="微軟正黑體 Light" pitchFamily="34" charset="-120"/>
              <a:ea typeface="華康少女文字W6" pitchFamily="49" charset="-120"/>
              <a:cs typeface="微軟正黑體 Light" pitchFamily="34" charset="-120"/>
            </a:endParaRPr>
          </a:p>
          <a:p>
            <a:r>
              <a:rPr lang="zh-TW" altLang="en-US" sz="4300" dirty="0" smtClean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你是否非常討厭數學呢？</a:t>
            </a:r>
            <a:endParaRPr lang="en-US" altLang="zh-TW" sz="4300" dirty="0" smtClean="0">
              <a:latin typeface="微軟正黑體 Light" pitchFamily="34" charset="-120"/>
              <a:ea typeface="華康少女文字W6" pitchFamily="49" charset="-120"/>
              <a:cs typeface="微軟正黑體 Light" pitchFamily="34" charset="-120"/>
            </a:endParaRPr>
          </a:p>
          <a:p>
            <a:r>
              <a:rPr lang="zh-TW" altLang="en-US" sz="4300" dirty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你是否已經放棄數學了呢</a:t>
            </a:r>
            <a:r>
              <a:rPr lang="zh-TW" altLang="en-US" sz="4300" dirty="0" smtClean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？</a:t>
            </a:r>
            <a:endParaRPr lang="en-US" altLang="zh-TW" sz="4300" dirty="0" smtClean="0">
              <a:latin typeface="微軟正黑體 Light" pitchFamily="34" charset="-120"/>
              <a:ea typeface="華康少女文字W6" pitchFamily="49" charset="-120"/>
              <a:cs typeface="微軟正黑體 Light" pitchFamily="34" charset="-120"/>
            </a:endParaRPr>
          </a:p>
          <a:p>
            <a:r>
              <a:rPr lang="zh-TW" altLang="en-US" sz="4300" dirty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想拯救數學嗎</a:t>
            </a:r>
            <a:r>
              <a:rPr lang="zh-TW" altLang="en-US" sz="4300" dirty="0" smtClean="0">
                <a:latin typeface="微軟正黑體 Light" pitchFamily="34" charset="-120"/>
                <a:ea typeface="華康少女文字W6" pitchFamily="49" charset="-120"/>
                <a:cs typeface="微軟正黑體 Light" pitchFamily="34" charset="-120"/>
              </a:rPr>
              <a:t>？</a:t>
            </a:r>
            <a:endParaRPr lang="en-US" altLang="zh-TW" sz="4300" dirty="0" smtClean="0">
              <a:latin typeface="微軟正黑體 Light" pitchFamily="34" charset="-120"/>
              <a:ea typeface="華康少女文字W6" pitchFamily="49" charset="-120"/>
              <a:cs typeface="微軟正黑體 Light" pitchFamily="34" charset="-120"/>
            </a:endParaRPr>
          </a:p>
          <a:p>
            <a:endParaRPr lang="zh-TW" altLang="en-US" dirty="0">
              <a:ea typeface="華康少女文字W6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>
                <a:solidFill>
                  <a:srgbClr val="FF0000"/>
                </a:solidFill>
                <a:latin typeface="微軟正黑體 Light" pitchFamily="34" charset="-120"/>
                <a:ea typeface="金梅毛行書" pitchFamily="49" charset="-120"/>
                <a:cs typeface="微軟正黑體 Light" pitchFamily="34" charset="-120"/>
              </a:rPr>
              <a:t>就讓我們來為你解答吧</a:t>
            </a:r>
            <a:r>
              <a:rPr lang="en-US" altLang="zh-TW" sz="6600" dirty="0" smtClean="0">
                <a:solidFill>
                  <a:srgbClr val="FF0000"/>
                </a:solidFill>
                <a:latin typeface="微軟正黑體 Light" pitchFamily="34" charset="-120"/>
                <a:ea typeface="金梅毛行書" pitchFamily="49" charset="-120"/>
                <a:cs typeface="微軟正黑體 Light" pitchFamily="34" charset="-120"/>
              </a:rPr>
              <a:t>!</a:t>
            </a:r>
            <a:endParaRPr lang="zh-TW" altLang="en-US" sz="6600" dirty="0">
              <a:solidFill>
                <a:srgbClr val="FF0000"/>
              </a:solidFill>
              <a:latin typeface="微軟正黑體 Light" pitchFamily="34" charset="-120"/>
              <a:ea typeface="金梅毛行書" pitchFamily="49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9.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 不管怎麼努力就是考不好為什麼會這樣？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找出自己不會的點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714512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10.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一直考不好我該</a:t>
            </a:r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放棄</a:t>
            </a:r>
            <a:r>
              <a:rPr lang="zh-TW" altLang="en-US" sz="6000" dirty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NO!!!!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提問時間</a:t>
            </a:r>
            <a:endParaRPr lang="zh-TW" altLang="en-US" sz="6000" dirty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/>
          <a:lstStyle/>
          <a:p>
            <a:pPr>
              <a:buNone/>
            </a:pPr>
            <a:endParaRPr lang="en-US" altLang="zh-TW" sz="4800" dirty="0" smtClean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>
              <a:buNone/>
            </a:pPr>
            <a:r>
              <a:rPr lang="zh-TW" altLang="en-US" sz="48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聽過講解還有什麼想問的嗎？</a:t>
            </a:r>
            <a:endParaRPr lang="en-US" altLang="zh-TW" sz="4800" dirty="0" smtClean="0"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sz="5400" dirty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歡迎踴躍舉手發問～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2400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The    End</a:t>
            </a:r>
            <a:endParaRPr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  <p:sp>
        <p:nvSpPr>
          <p:cNvPr id="2" name="AutoShape 2" descr="data:image/jpeg;base64,/9j/4AAQSkZJRgABAQAAAQABAAD/2wCEAAkGBxQTEhUUExMWFhQXGBobGRgYFxwbGxgaFxUYGBgXHhgcHSkgHB4lGxoYITEhJSkrLi4uGB8zODQsNygtLisBCgoKDg0OFw8PFCwcHBwsLCwsLCwsLCwsLCwsLCwsLCwsLCwsLCwsLCwsLCwsLCwsLCwsLCwsLCwsLCwsLCwsLP/AABEIALcBEwMBIgACEQEDEQH/xAAbAAACAwEBAQAAAAAAAAAAAAACAwABBAUGB//EAD0QAAEDAgMGAwYGAQIGAwAAAAECESEAMQNBUQQSYXGB8CKRoQUGE7HB4RQyQlLR8WJygiMzQ5Ki0gcV8v/EABgBAQEBAQEAAAAAAAAAAAAAAAABAgME/8QAHxEBAQEAAQUBAQEAAAAAAAAAAAERAhIhMUFhUYET/9oADAMBAAIRAxEAPwD6biHs9OFUpt5ocO2UaX7io7iAQq4Y6elRSnZTGTfQ8s+lc20QReIcuBkdaakCCJDannyvSSCCN1TEF9XDM0+cVYAHA6M2ji9UEnETeQ93sTZ+BpjNIIh7RwlulJBAzzsW48qMAZXfiG4HhRDPiGxE958pqit8mJ1od9nBBYcLfOrKJgOCLNHziqJhqM7wzLM9utEVAMxBtGbWeh3xxyd8nseRot6QHD3H14GoKQkGx7NFukXfvUfxQJYs49CLm1EnmNL9JBbjVBvD8cnzNEC+T59eR5XpTZ5vrp1kUYSNZDHKRlQFvFnY+Q+dQqTnrprQgmOvA84qwq19Gy1zFAT9zQizc2fKo3c3qvIPqOtAQ5dt3FUjqD6GhAh4eX6VYIPS+bUDXPDl6WqA5X+lCkm0Z5Zd/OiKuOdAQNUQePlahfTS3zqKj1+lASu/5HrUCyMqFMjPvhU3bsR5DXR6C/iSXDNYwx6g/OoSOyPOaMPSvTrnQNBjWhYA0IHOoR5jzoCbj3yqiNY+VV8QWf0+udXvd9igoDXzt8qsNqDVEPVBLZdY5Nd6C277NXQFIOQ9PqalBgcHI8wXyfLnVIW+d2cNnGjUG+NWLiezVoWDqZZwPrlWVHvuDrPPR26elEsAgw/MQRpz9eFB8TXTTvXXOqCwzEjmIFof5O+VVDkiB4Rbu/TOhTdz3rSyEmxAJYPaf7FMKgdOfmHBDeVAxJ8McMot0qfEh2+Ut1Z2pYxGN2mx6RPlRFQs0EzGbXoGbwPiBhm+1DiDqRIyNpHEUvCi0FrNfTKmBOhnn96CJW9nmJo0rcSB0b+Z+1ACMyJPkX4cam5mGd5Zg83fX+KC9WY6g8ftRpTceRnqGLvypaMWGkH/AC+ih9aMgG5MMQxI+VAW6fPQ5598apVuIuItye1U2XjsbvLZzBoisZv8rPQXzyz+2lTr5TVJOkt6xbvWhIDQG4M3UHWggTkXGWvrfjVl5diciwlsnP8ANUq4INRK3g31GbDqD31Ahwy7bjRqX04j6jpSt2S9m7yo1IJ5No7daoJStbjQGR21EpfZs3Ok7toIbQecC+cEfKrStxm2ThumooGKTfnVKLTbWKEde+7VASLZXn6CgtPQ8jcfKiJPn/FLC96CPr0kVZSJyeORFAaVlrP1+/b1N6zPwfnQIURz/wBQ14cR3NVvHjyegYnEe4bkeeX2qb0P8+9aVnn3NElTyORoLOIRdL8p+tEVDTzb1oN4ce/XSoOvnp6UQe//AKhyP3qUBT/iqpRXI/dLl3D5QRD8dKcDLsHPHQHOsicY7olJSbG/nAnobUYxmNok5MC7X79ayrRvghwkdZ527mqJDv4gfpOl73ocPHBAYE83m7hnelYgaQWixIII6vwmg0om6vMZh+PGphJALbwJNnYTpl2KWhceJpOqZbqQ+f0oiAzaCZERfT+qAkj9oIZ4jv8AumFQmA19Htny7NIVEkFzZTcMzamAu+7Y/pLuD/dVB7l4LMXzD61Ao/tdn+fM9mhIEXGRNm4uTrFVn+YKN2ierzFQNUQxFnm7S38NURikiW0ebgDQdtwoQiRfhnlbI2oMMguyuCgqfMHhVDVYrCbcC7ZaUeCpoYQID3A0ypETumLMZYvYh9TVlJYBjwIb/wBuWVBoiIvwtJy1qlLANm9B8mfSaTvlpkRcMR0Zr0zEVCnJjlby140Bnee45Eu+XzqONG0e/mb0opliS/K46UZBILFWlntqPOgNRznlfX79xUVz5F2tN/tSykhp4kRMzYvpQDFYsd0kF7XFnu4N8sqB29YSxsoWBGR+1G8TyMZtq+tICpYOOFwZ8+nGiw8VhIbWWy/qgYFDIEHMEcvtQpxOhHbOHqhiENci0tZsmoCRqW6xkHafOg0hWckcO/lU3h2Po9Z0qzDtqHbkY16zRFebOAchP2P80BqT/b8Y7zqwoyDH1brS9+zmH1fmH+lElWeRzfyOlUWSxlza/wBC3pQlLEtZ7N5kRrU+O1w+TjlUJ6i4aHHyNBaW1E9gvUC5u+RgH6UoKDkPfUfW0N60W+IliGcG3W/pQNKiNCOY1+58qigDYXmO7Uohj4hyI5/cVDhiBzIcP0fKgMt/n0//AFUqiT/j1BqqDhJW0jdUFF/27x5v+bjephYzEQLWAYvpdhegZTEJYnT11EsPSjTiAsFAayHafT++mFO35aXGbEuOedqpOI4ZlBgLQ9sh/LWpagxzhzATMaH7a0RVEEQHySdMw1suNUGkKAkwbuQ7gwbmKbh6Eks2hccG0pCgoMoORn44aLMImrY3HIjMdM2H140GhKwzAnXMZPy+edFvcBncENpPnFZMNbwBJyloL2yvrRqJDw4PB2HbvyGtBoQQQCwIsc2LODfiKmCsFKQYU1iGYuQ4cMx1GtZUbQxP5ZhiCH8Igm3n60xbAOoWbQ+YoNBHhIcNLGAxEi41+fma0uWLkFiHYtyJPCsvxCmGCksSM+s+rPT8PEuALaSZSM/rwoDTIdwY0AN85mx8nejILsVCHYhs7u/HSs3xBu24ymeIKbvH1piVBTs0yGYg9MufCqhyFnV5ZnzYBrcKAxIUBk3YiWiaBWIxknyjhlzqjcGE2BzjmLtpwNA3xDiLiebcKDe4G7uHIcBrse+tKWWBcgHWAPPmdaaFEm86jm8686A04h4n/a9zyYjyq0GYDEcCLQQQRxPClu+ZfNo/VkQ7+djUk5OQ0PJycHpmxoHEuJ4WDENm2dWUkOW8umvcUoFo3QHJza5e3PzerBVced+kUBJUHbeL6FtHyFTONeLW6HyoE8D0ctbjPSrJuyi/bQQ3WgtBiDd2kEeUFxTFkkbwLdQ3Ks2+CC4LvpnkWI78qJK82ALlyGnJ8+HlTVNRiPmMmI88+5osMh4DGTZi/MQXpPxSD5SzcwWEFqgXvCR8oOT/AGFEaN7p0n0M1FJBSxD5ieri7Un4hEkOM2M8XFjPWj3dDyz9KAih9SL3dvI+tClD33sw43gORDBqordgSysjZjnkWvVkl5ABOblj+4MONBfwY62NvKD0aqKQLBmyv3rGgqjhf4sXBuWDev0phUckzzH3qibpyMcvtUqJB0HfUfKpQeaUoMylDqXfMMW6N8pqYYBS5c3cAi7O4Yzkdb15L3T98PxCSlatzGTLF2UHJZ8jJ55NavUKxgs7yFpIKZ3QOYvoeYuKzZitKE+F5h/k8k5H6k1Tt+UsNCQGe6fOXeklRu7CC4cXhixZryxypaVMwIVqDAjQhmuG6C1BuYu7XeG3TJcm4e7hj84J1ZgHiXGl3LE30M1hSp2BOhIkEG9gOA4znk34ipLbxA0U+QkLuGz4c6B4w3B3UpLF2Cmtm3I8xOVNwsW9i4JsXJTlzbObc6w/GLgtuKDEeEh02nwyAToKPCxgseG7E+E2LmQbwXjhUGr4gNiRDaTl3zokKaPHrY9YY5crUgEqeACSxjo8ce5FUsqAG9cakO4ZwDnyNUN3hIIYEPYhi7SBHycU1Mt+V9RfUTx0rMrFChBBULMAHbSxHJ/pQox0A2iHALs2o4a0G9GK7HPNiGORf+s6WpbEQ2YMkGZtY3nOk4WMXJDuCxiC0TPb0a9pILMWvYn+DfO1BqG0WG+CIzY6WJc5fe1WvEIMtxDh73Au3ButZfiu7MoFyAXJe7OS1uGdTDxQzMQBbgwkNv8AI26VRoWeDi9xYGYJeHMVS+QcSCCRa44+tIRiNmCHE8NR1PkTmKi8cZKY2u7cGyyacjQaQt3cF/LqM/Sph4gv5wHgk5XzpWFigNbiSC56t1phJ8jkXGojXprQElUC7F5BYCwMOc3oycyRxmcyeE3tSCozAfjD8Q311o04hzfSxbyccKAt4ZFiOBs48sy1EpIJ/SejkWMi+tIxSpiApLtDi/V5brRKUosQpEMZyZvItQMWizFnA1OosI5Xot4x4+cFL21+VKO9q4JE/lN+Eas7Z0vE3sx4hN5ZxcbrEO7/AHqDWxkj5u+mcf1V7xZw3rqLaHhWHDTDBoJIkwG13uhD5U5G0JBktyJHox9TTQ/ea26OXE3bKjQuddOwNWpSMcuBvdC3GxAzpz5uTxJ7f7VUUuZ3iLaAjzsL1Avi4OlxxiaiDooTqwbPvlVsS7k+XXL+aAQk6w8ZeUvej3izFuZMizVnWpjP5dQSctGOfGmAEh3cWME9CMuYbyoGFacwxzAEfKpQoK2hUcXf1qVR8K96vZgGIcfZnSoSRaRcgA6z6iRXp/dn2ona8LeH/MSwUAzpMDehjMTwydqyYakb1iSxiDAkOQ7xHCvL7StWx7SnHSP+Es+NIsxd0xB1HWr8p9fUcDalfrSSzg2cWB3VO4lyPXhZcj8sCRvJhimACm9s3vGdY8PaQoJWlSilQcOo/lOitOE/WmLwlJZQAaWk8nSRwybLV6wp6V7yQUqYt+VRKrNAIg62sTyo8Pa7EpyMiNH/AClsjWJLv+T9ssSHZTmR9QKEYpd0tDlm3bS4KW9dS9QdQ7QS265IOZbWe3o98EgkC2ZJI4EtZ9eFYsXFCmIIPUflnJnLOOWlBg475uD+XdCgAWtNuB+dUbik5jeTMgqcEQREjI0zD8KlJJUUsbu4DhjvOHEnzrm7xDHxDJzLuHurQxfpT17RupBUQWgGf40N9WoNahbwhUQS28DE3kSA39UStoUCDutcSB5Q5N8q5+JtaTAhQU6SQA8yAWcFobhoYf8A/YfmBISYLGQbERa0daDV8Y5KY/tL5CCJMh7NlWrExyHcgjJxYuHB5v6VzsfHBTISUl3Y7pBbiZPLTjR/iYJuweC5DF2YEhmig3YW0EukxDwHEmLKs7Hrwq/iB5YEhwzAERb9Q1ac65uHtSWdKwyiQHNg44N+Ylx1rRhqKxde8GBA4OAZICrZNlQbAkki5jMhyzEMe5oVJYHeGV4BkxvTrWJWFJKt8xBAZ+B4y4Y63pyEIY7rkSCH0izZ1QxKGZgzlikzMMQEmP7qkYm6WU0ASACqCL3Nn+1ViYabEFlMQCIPBrAtoanw4AfdYuN02dsgLT9poGkpKRus1wfEGOjgEa0ZXmQ+RJeXaXsTGlZ0pZ3U7f5EmQWIYiDpNUos7kl3ElSS8GWPC8URuYMIcPBd+XPz0peJhs5CkpzBy9SWd9RfnWJGKEwQdJMgvnIccftTcNZAhTDjYcDJaHudKKapEX8JzSzAvp93vTQDHAQ5OrEHMcx5NNZsTHP5VkFw0EzFyPPPXpBiyAsWuSC8WMiY/uoNKQd4ymLAkWLm4c+Yz4UQks5eDJILAS29JArOnEEJUA/6WU1rgeVj0JypO0otvEWYqUIPAtf+Q9A9KFO4BWHkOCwIvkR9WpqTwKVPoDEHXhSipyFFQzDWfVlD5cqYEiPERxPPUD0NVDMPaBYqubFwx4THrTEgEulQJz1tn+rS4pAWbKKSLAwLf7jvfP50KlAhyBaSAxDZhScqDaAc1EHVudw3bUleKhLlSgGudBll6UjExAxl2d2MiQRn1jTOvEe9nt34pODhqKkpLEgkb5/aJhszppW+PHqqW43bV/8AIeChZSEqVulnSCQWux3taledwfZZ3R+a2R3R0DwKldMn5U/rDi7UbeoAaLgi7zSfaGD8bDKS5d2LQCJ5O9VgYam8fieAZbKda14b7pDZuJLdRb51xrbD7ke0CcNWAs+PCJADkeEx+mYIIr05Wz+MguXZw4Lkvk4Z5rweJjfh9uRiH8q4PUj67p869upaSxZLu3iszsXL2m/EvU5fpGkYpIKSslw4hJyyVy+XmpG2kjeUsm8gSAd4C8PbIP60lYKHEbrOGUDezHvzNJ+NLTOYMiSCCkjl86yOqnaiN0hYLX3knMB5BiHyq8PaxvGb2O8RLENl5w1c5ONJM85Ey4bTgdavExklt4sYIVukgtqTl1qjoKsXIIl43i4I/So8AYOZ6JxtrThpWpJMJJILp/KHyKnszsBNKwsYByAFBTWOeRAJEv8AxFZvaa04uGtJdJUFJJSzTnuy0ZjTKg8Wv23tasL4p2le67AOMkk82in7H7x7Vh4qAvGK0KghQdns1i4cfeKR7X2D4OyoRvbzr3mP+hXpJmtO0+yCpOEtw6CN8NcApIa7hnDN0Y107I66PfHEw8b4Zw43t3fBYEu0pJUCkl7nrXtNn2oEudwqAJlnBYszF2IOlfOvesoG0YCtwMySpIDElzF+AsKUfa207OUYit3dDeB1A2cF8r72hYRUw19N+MiWEMqN4kOXMPd+YvRYeO4JG6TZnBOgNw9vlyrzftv2yMPCCiAVrYJ/yVvJChdwRez2rzpx9tw0nHOJhqw4K0AmASq29n83TfLOK+lbPtSSrdIIi45D9KWsMuBqsHFB+IN9Jtu5NJcWL5ivP+x9vTjIQsMUqSQQ1lHdg73hd3FdBGLubrhwYBbdVN0vmLSKDrp2gmCd18lEjkQ9rZHPmK8X7V95tqwto+GcNDFXh/4hLhyHdwzjXSvRp2xORcHIhUuWN4evH++G+ds2cYXixEpcAvLFTu5GQ9b5VYjT7Q97NqwRv4uypKQWnEUTbeKCZZUOxlsrV7fCxUrQCXAIFiGnxCxBJv25r5V7O2U7UraBirSg7oI8LANIDOGDZNkYzG3Y/erG2RQwcbBTu4ad1LOFQkM7uJZ7MN6rYPpCMYOAFLFiAUu3InrrUxlJ3XcOA7uAfW30rwOD75YyVoONs6PhLUBYpKfE0FWmYmdK73vN7xJ2VKUgPiLlCU5hwDvFvRi/Kpgar3s2UL+H+KS5IBHiUHJb9pF9eddg41nN2doIkyzhwW+dfIPbGOFhKfgHBUVST4hKjmZG7I0uwDV9KW+IlC3dQCRwYFifCSXuZ9aWDsjG3gQ5cWUGGYYhTMepp/4gry3Sq5cBjDwxjNjkTXNwSUpACiSlpIyi/MPwm9M3Qq4VLkSWEBw0gN9HeorWpRnUXY5SxgEUaMVrpeIa7KY3LH+6wIx1pcNKWBBfMBi9gcuPVqNeK4YoSk7o0mIeRoJDmaDoJxg43WBUl0hYKSSAIzBjLhSVbQA6gSATITMsZzPXh5Y1bUYSQgftUklt5j4STBLkHK9cn2h7VxEXKcRJuCZuCCDBvm5oD95PbRw8PcSfGXCS1h+ozLyG514rBwvgsoYgVvWJukwVPrq/8Vg9se1Ri4uIN5gkMkS5IVYyZcmX/TypidpBQkHnkLwPT516ZOM4fXPvrvn20ozvAVdcA/6qlP8AXkdMbsNagQB0aHFsi1MRiEMHaLl8zIfIelY0ERFm5dacSFOG3SHZjpLaV5nRyvevBJQCfzA9R66516P2ft3xMFCigl0h2IzGV2NvKuD7Wwf+EXe0Vp928VX4dAexUm4yUpo/N5Uvg9u+FEQN4BTwbRcDQsxoMTaGDEM8XBYkMTw5VlUtLEF+YJLcbGz2+T0f4neBBG9xCgDPDP0vUGzCWS+dzkLmb/XQ1fxZtB/cc2dwXYeTVz1LSmQFggaXHM507EKZ3S2Y/S8XZyk50GjAxBItvAWDA72oz6aVEqUYh/Fnm8GD4TzrMQTHiYgHIAWZy/GlqWQXfdI4kM+j5cKDzPtn4+L4DhFwSQXJNphrcfWunse2Y+ICg4DBryA4ILeJgDm39118DeSlLEumRDkxJm5NyXmdZYVpZiHSeQIc23eB1jjWtMeY2/2gjE2vDUWQlIYgm5TvAvN5160z3p2tJGGElIYJNwYljaL24+fW2n2XgX+GkuXcgszvJbi0HMVW0ez8Eqc4aXAYac46ZZU0xl968UYuHgYyASkfmKSLFhG6zkF6ylOClH/OxCGEJWDBcwHmHvau5hbNgJT8MI3QeZG9fetyL+tLX7KwwoLGGkOQxBJDu7XI1YU0xq910JGzpIJSC5IUEk+LV7h36GusrFBaQ+rXOkh54HSuaF70M7CCEiAxuG4VSnYQXGaXya6QIqDoY2KRvKCst5gomUl7a82tXjds94Cra8LF+EpIwwzAF/1SAFBo7NehxsYKDKJBMAgJJB1ku0yKmz4rFiSTY/lGcGBfjnVg8r7X9pYeIhScLCUlaynedNyEsASTqdBy16HtBSFbchK1BkpALk3SkBnAOUsR52PoMLEQCIJkXYQGLPcESMr1xj7s4DqIUpw9lAZiX1vlV1MY/egJCsMBV1SQredyn9Wn3gWp/tbEX+OwVKLp3E/DLuCADPGSrzFM2n3Ywiola1pLm6ibk7pmWkVp2n2On4OHhkKIRZZMgvvGRLMzXYZ00YPfLEC14Lj/AIhVZiktvQMxd2YRwtXtsHaE7odjCbtuqDAOQ45uDlXkVe7WEoDeXiEkBlKWSWlgPCf4uwroez8NWBh7gxN4PG8c7QqCzwx0FSj0QxQzpSWYfqJDGAxTGmmdqtWIblJSW/M5O8A0hTODaCDcXrl4W0rQACxbOQ7pNyzeZmaanHZRIUx0J3RNwxhQzyMioraoqVZRzBcuwU1gS94b0FKxsRSS6lpvHhSCImUmQZhUSa5i8dL+EpCgXKXBIIk5iPOk423BgWCXzSpwYa0j7HMUG7bduKSzGzglUHQsWhs8q8x7Z9rGT4BcF3JLajy6ih2/bSA2Qtceo0nWvNe0dpJSsmYM5zF70GLYwokqZ5c8yXtXRKgT4lHi1c/ZFNRqUXJOfrXWsugCP3KqVkSs1Kzo9Z7QwE4eIUBQWmFYa2bfQoOkkZHIjUGkqLgFh6vwyrCrb3Iv4Ru9CX/nzodp25CE7z3/AEufQ9is1pqx2IMGR9Kr2HigYRF/Ee+4rir9sFUMBo/8mg2P2yrDQUgPL35ZdKZ2TXrUbSWLtYx9oy0q/igyc8gGy1BivIn3jLzhg9ftTMD3la+Gb5KAb0qdJr1IVBDkvZ5vEZ6ZUTqaAWfyYywvWP2NtuBtI3EYqsPG/SjF3d1Z0GJYK0BYcRTF4pchZIIJcZghxI1DNIpZi62LUCp5D8S482i46UScUmyhvZuwfQgiDrq9c9eOoM6ipOTFu8xUC2LgkWvmD5+fGoNqSpP6Rp4bNDnddtba0xCi5kMS2oLCXFc8Y3+Q9CJHpRKxjIN8lDgzPrzqq2pVYQAciX1OnEMba0xOOSwjeSY3rsOJLEetc0bUx/MSOOnWiKmzMdLhpDvwoN6kqbJMhrEWyNwP5qnKX3kzdzvBv+06ZtWH4zRfncetWcchrCzgghntyoOknaMlF5/VLM1i7mNKs4rEiQRo5SoQymN+5rmHG/xi7XgNIerGJkSEnJ0553vpbOg3LkGS0WAM8SLc2pWIfECUl2Y2Ich8zq8VjViBsgDpAHGDE1YxlTNr8Q+oA9ONEb0Y6nAYHTeBBibE/LSm/i94gsRP7nALasCOvrXL+KblXIkqhuZZmoUbQUlyS2lvI/LnQd0LhiVbuoCnTwc5fxQ4OPiAABUCwWBDTczx86y4O0DJYP8A4kjqAH7eix7ggyD5jMeTig1jbEywZ8gEgpUPRXVqDE2ghwqAdID5TaX1LsK568cZ7uh1lyDPcUtWIqSDBu7M45xQdX49iDFiAFRaWcgawaT8VOQFnYgi5LgcLWrkKx2uwvaPQd+dEvHDuM3ya88tM6DpYm0iJZswqUnzLjzz41zdp2jjzBcAxxEf1SFbWZ4DQRMdK520473HrQJ2zG4tyJY1ztsJ+Go8vmKbiqpe3xg8yKs8pSdn/KDw1oip7t5fxSNnV4ac9bvlDd/hUoAqpWRqwTuxf61zvamK6gBZvman4w7oJrJtGJvF6CJVNaP+m41POAOHEVkTWjBEW1Djp31qhBqiKM4Z0P8AV6L4Cjke5ohQr2Hsb2p+IG4uccJZKj/1EhoJ/eIYm4GrP5cbGrUARnryGWlHh7OQX3mIe2qWcfKfNr1cV6vfbUAPnYtPyru+7/uxtO2YQxsBAVhklL7zSmCCMvLSvDe0vapKSk+JTMVWMjMa8a7fuN764+xYGJh4a2SpW83HdAJ9BU48Zvcte0P/AMcbdohr/nEZM5ry3tTYF7PjYmFieFaCygJEhwQwLggg9cqy7f79bRi729iKYywV2w4V5zbPa+KtRUVkmJMmAAA54BqvLjPRrv7Rtm4HJcEt10m1Qe18ERvYhU2SE7jxqoHWW6V5TE2tamcu3DpROtUyeP3qST2uvYJxXAZZyIgtPTlVoxizFUDK4bg8i9q8unGxgkXA5D5s/eVV+Lxmuf8AtGnL1rOD0/xerDTtpqHGDCHKdR5dtXlMTacX9yu5bv1pasVc+JWeZ4eVMNer/E6MAWOUP0rle1PauIPAg8SQJ5DvOuQpzDnP6d/xRBP1+Y7zqyDdsHtTECmxXUktJuni+Yrpq25KSXVHQznXE3RMn9WY1Ae/16m1DtUPOavOx86tg7my+96sEkYaUkMHKg5MEMx/1Z6Vm2f3nUGdIPOvOgUQrXVckZx7PG97grCwUqQAxxN4oSN4+Ibv/iWrIPePD0WTqABbOvMqVA5n1aqA761L3qyvSYnt/DP6V9QOWtKV7fS0JVHED5VwG761Td9azhrtYntt/wBJ/wC7jrWbE9pE5ev2rnAVYTTDWr8Z/j61No2orSAQwd78DWVOVWAO+VXA/DxQEsw+utEVnJvMcOPH+6Q47/09/amb319QOPeptVBDaiNO+tSl7ozbvqPlUpgmGAY0oWTxq0oh7U0CeHn0qCksP0+nnTErszC1Vd2NWpPE/wBCT351RFq0f186IK8wBoLPw/vjaqaODD++EcuepKTws+Xf05G1BFh+FhfjZteHCxytRHM+IuB5Tnr/AOv5qhTYcQPPuzf7cqBYjJ2PG56v69LijJtCnNTAMdfpQ4t6pAjvQ1EOXiuG6/KKSDFWpNUT3agoGu1svtNKUpSEJJAzriU3DWnMVFj0aPb4AY4CT1rb7P8AeHZgoHG2TeS8gKYtXlkbUBlRDaxoPKmr3fQfevaNiUsK2LD+HhlALEud7O5LedfOscjeU1p9SK2q9pjc3Ql4ua57m57mqjqeysVLMsAw8/KtX4zZ88JXRVcMKDNTBiBvlU1Xd2f2hsb+PBxeiq9r7t+y/Yu2IUk7QvAxQLYjAcwSGPJ6+Vb9NwUEkZVdNZtswwnEWlJcBRAOoBLGk0Qk0NRkabdagNRNu9DUqi6Gr79Kh78qglTv0qj35VZ78qCd+lR++lUas0BP9flRH+fpS/vV9+tUMD9n71KoVKB0d6UZFVUqqs0QMnnpn3/dSpQRAy5fOe451Bbm8/P0H2qVKqCtpr0KXfk3D/blSlmDP7ftrlz6WEqUGPFE1eB/H1q6lZFY1AKlSoKNQVKlBKYlL8qlSosOJMcN1hzLgd+eVCP4857+tVUrSKZx3k/f80Aq6lSrBpE1twTLtYfSrqVIVzTB70oVCalSqhiU+E8THQT8xQVKlUR6vv1q6lQUe/OpUqVRO/Wp361KlBH761B351KlAYPHvyqVKlF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AutoShape 4" descr="data:image/jpeg;base64,/9j/4AAQSkZJRgABAQAAAQABAAD/2wCEAAkGBxQTEhUUExMWFhQXGBobGRgYFxwbGxgaFxUYGBgXHhgcHSkgHB4lGxoYITEhJSkrLi4uGB8zODQsNygtLisBCgoKDg0OFw8PFCwcHBwsLCwsLCwsLCwsLCwsLCwsLCwsLCwsLCwsLCwsLCwsLCwsLCwsLCwsLCwsLCwsLCwsLP/AABEIALcBEwMBIgACEQEDEQH/xAAbAAACAwEBAQAAAAAAAAAAAAACAwABBAUGB//EAD0QAAEDAgMGAwYGAQIGAwAAAAECESEAMQNBUQQSYXGB8CKRoQUGE7HB4RQyQlLR8WJygiMzQ5Ki0gcV8v/EABgBAQEBAQEAAAAAAAAAAAAAAAABAgME/8QAHxEBAQEAAQUBAQEAAAAAAAAAAAERAhIhMUFhUYET/9oADAMBAAIRAxEAPwD6biHs9OFUpt5ocO2UaX7io7iAQq4Y6elRSnZTGTfQ8s+lc20QReIcuBkdaakCCJDannyvSSCCN1TEF9XDM0+cVYAHA6M2ji9UEnETeQ93sTZ+BpjNIIh7RwlulJBAzzsW48qMAZXfiG4HhRDPiGxE958pqit8mJ1od9nBBYcLfOrKJgOCLNHziqJhqM7wzLM9utEVAMxBtGbWeh3xxyd8nseRot6QHD3H14GoKQkGx7NFukXfvUfxQJYs49CLm1EnmNL9JBbjVBvD8cnzNEC+T59eR5XpTZ5vrp1kUYSNZDHKRlQFvFnY+Q+dQqTnrprQgmOvA84qwq19Gy1zFAT9zQizc2fKo3c3qvIPqOtAQ5dt3FUjqD6GhAh4eX6VYIPS+bUDXPDl6WqA5X+lCkm0Z5Zd/OiKuOdAQNUQePlahfTS3zqKj1+lASu/5HrUCyMqFMjPvhU3bsR5DXR6C/iSXDNYwx6g/OoSOyPOaMPSvTrnQNBjWhYA0IHOoR5jzoCbj3yqiNY+VV8QWf0+udXvd9igoDXzt8qsNqDVEPVBLZdY5Nd6C277NXQFIOQ9PqalBgcHI8wXyfLnVIW+d2cNnGjUG+NWLiezVoWDqZZwPrlWVHvuDrPPR26elEsAgw/MQRpz9eFB8TXTTvXXOqCwzEjmIFof5O+VVDkiB4Rbu/TOhTdz3rSyEmxAJYPaf7FMKgdOfmHBDeVAxJ8McMot0qfEh2+Ut1Z2pYxGN2mx6RPlRFQs0EzGbXoGbwPiBhm+1DiDqRIyNpHEUvCi0FrNfTKmBOhnn96CJW9nmJo0rcSB0b+Z+1ACMyJPkX4cam5mGd5Zg83fX+KC9WY6g8ftRpTceRnqGLvypaMWGkH/AC+ih9aMgG5MMQxI+VAW6fPQ5598apVuIuItye1U2XjsbvLZzBoisZv8rPQXzyz+2lTr5TVJOkt6xbvWhIDQG4M3UHWggTkXGWvrfjVl5diciwlsnP8ANUq4INRK3g31GbDqD31Ahwy7bjRqX04j6jpSt2S9m7yo1IJ5No7daoJStbjQGR21EpfZs3Ok7toIbQecC+cEfKrStxm2ThumooGKTfnVKLTbWKEde+7VASLZXn6CgtPQ8jcfKiJPn/FLC96CPr0kVZSJyeORFAaVlrP1+/b1N6zPwfnQIURz/wBQ14cR3NVvHjyegYnEe4bkeeX2qb0P8+9aVnn3NElTyORoLOIRdL8p+tEVDTzb1oN4ce/XSoOvnp6UQe//AKhyP3qUBT/iqpRXI/dLl3D5QRD8dKcDLsHPHQHOsicY7olJSbG/nAnobUYxmNok5MC7X79ayrRvghwkdZ527mqJDv4gfpOl73ocPHBAYE83m7hnelYgaQWixIII6vwmg0om6vMZh+PGphJALbwJNnYTpl2KWhceJpOqZbqQ+f0oiAzaCZERfT+qAkj9oIZ4jv8AumFQmA19Htny7NIVEkFzZTcMzamAu+7Y/pLuD/dVB7l4LMXzD61Ao/tdn+fM9mhIEXGRNm4uTrFVn+YKN2ierzFQNUQxFnm7S38NURikiW0ebgDQdtwoQiRfhnlbI2oMMguyuCgqfMHhVDVYrCbcC7ZaUeCpoYQID3A0ypETumLMZYvYh9TVlJYBjwIb/wBuWVBoiIvwtJy1qlLANm9B8mfSaTvlpkRcMR0Zr0zEVCnJjlby140Bnee45Eu+XzqONG0e/mb0opliS/K46UZBILFWlntqPOgNRznlfX79xUVz5F2tN/tSykhp4kRMzYvpQDFYsd0kF7XFnu4N8sqB29YSxsoWBGR+1G8TyMZtq+tICpYOOFwZ8+nGiw8VhIbWWy/qgYFDIEHMEcvtQpxOhHbOHqhiENci0tZsmoCRqW6xkHafOg0hWckcO/lU3h2Po9Z0qzDtqHbkY16zRFebOAchP2P80BqT/b8Y7zqwoyDH1brS9+zmH1fmH+lElWeRzfyOlUWSxlza/wBC3pQlLEtZ7N5kRrU+O1w+TjlUJ6i4aHHyNBaW1E9gvUC5u+RgH6UoKDkPfUfW0N60W+IliGcG3W/pQNKiNCOY1+58qigDYXmO7Uohj4hyI5/cVDhiBzIcP0fKgMt/n0//AFUqiT/j1BqqDhJW0jdUFF/27x5v+bjephYzEQLWAYvpdhegZTEJYnT11EsPSjTiAsFAayHafT++mFO35aXGbEuOedqpOI4ZlBgLQ9sh/LWpagxzhzATMaH7a0RVEEQHySdMw1suNUGkKAkwbuQ7gwbmKbh6Eks2hccG0pCgoMoORn44aLMImrY3HIjMdM2H140GhKwzAnXMZPy+edFvcBncENpPnFZMNbwBJyloL2yvrRqJDw4PB2HbvyGtBoQQQCwIsc2LODfiKmCsFKQYU1iGYuQ4cMx1GtZUbQxP5ZhiCH8Igm3n60xbAOoWbQ+YoNBHhIcNLGAxEi41+fma0uWLkFiHYtyJPCsvxCmGCksSM+s+rPT8PEuALaSZSM/rwoDTIdwY0AN85mx8nejILsVCHYhs7u/HSs3xBu24ymeIKbvH1piVBTs0yGYg9MufCqhyFnV5ZnzYBrcKAxIUBk3YiWiaBWIxknyjhlzqjcGE2BzjmLtpwNA3xDiLiebcKDe4G7uHIcBrse+tKWWBcgHWAPPmdaaFEm86jm8686A04h4n/a9zyYjyq0GYDEcCLQQQRxPClu+ZfNo/VkQ7+djUk5OQ0PJycHpmxoHEuJ4WDENm2dWUkOW8umvcUoFo3QHJza5e3PzerBVced+kUBJUHbeL6FtHyFTONeLW6HyoE8D0ctbjPSrJuyi/bQQ3WgtBiDd2kEeUFxTFkkbwLdQ3Ks2+CC4LvpnkWI78qJK82ALlyGnJ8+HlTVNRiPmMmI88+5osMh4DGTZi/MQXpPxSD5SzcwWEFqgXvCR8oOT/AGFEaN7p0n0M1FJBSxD5ieri7Un4hEkOM2M8XFjPWj3dDyz9KAih9SL3dvI+tClD33sw43gORDBqordgSysjZjnkWvVkl5ABOblj+4MONBfwY62NvKD0aqKQLBmyv3rGgqjhf4sXBuWDev0phUckzzH3qibpyMcvtUqJB0HfUfKpQeaUoMylDqXfMMW6N8pqYYBS5c3cAi7O4Yzkdb15L3T98PxCSlatzGTLF2UHJZ8jJ55NavUKxgs7yFpIKZ3QOYvoeYuKzZitKE+F5h/k8k5H6k1Tt+UsNCQGe6fOXeklRu7CC4cXhixZryxypaVMwIVqDAjQhmuG6C1BuYu7XeG3TJcm4e7hj84J1ZgHiXGl3LE30M1hSp2BOhIkEG9gOA4znk34ipLbxA0U+QkLuGz4c6B4w3B3UpLF2Cmtm3I8xOVNwsW9i4JsXJTlzbObc6w/GLgtuKDEeEh02nwyAToKPCxgseG7E+E2LmQbwXjhUGr4gNiRDaTl3zokKaPHrY9YY5crUgEqeACSxjo8ce5FUsqAG9cakO4ZwDnyNUN3hIIYEPYhi7SBHycU1Mt+V9RfUTx0rMrFChBBULMAHbSxHJ/pQox0A2iHALs2o4a0G9GK7HPNiGORf+s6WpbEQ2YMkGZtY3nOk4WMXJDuCxiC0TPb0a9pILMWvYn+DfO1BqG0WG+CIzY6WJc5fe1WvEIMtxDh73Au3ButZfiu7MoFyAXJe7OS1uGdTDxQzMQBbgwkNv8AI26VRoWeDi9xYGYJeHMVS+QcSCCRa44+tIRiNmCHE8NR1PkTmKi8cZKY2u7cGyyacjQaQt3cF/LqM/Sph4gv5wHgk5XzpWFigNbiSC56t1phJ8jkXGojXprQElUC7F5BYCwMOc3oycyRxmcyeE3tSCozAfjD8Q311o04hzfSxbyccKAt4ZFiOBs48sy1EpIJ/SejkWMi+tIxSpiApLtDi/V5brRKUosQpEMZyZvItQMWizFnA1OosI5Xot4x4+cFL21+VKO9q4JE/lN+Eas7Z0vE3sx4hN5ZxcbrEO7/AHqDWxkj5u+mcf1V7xZw3rqLaHhWHDTDBoJIkwG13uhD5U5G0JBktyJHox9TTQ/ea26OXE3bKjQuddOwNWpSMcuBvdC3GxAzpz5uTxJ7f7VUUuZ3iLaAjzsL1Avi4OlxxiaiDooTqwbPvlVsS7k+XXL+aAQk6w8ZeUvej3izFuZMizVnWpjP5dQSctGOfGmAEh3cWME9CMuYbyoGFacwxzAEfKpQoK2hUcXf1qVR8K96vZgGIcfZnSoSRaRcgA6z6iRXp/dn2ona8LeH/MSwUAzpMDehjMTwydqyYakb1iSxiDAkOQ7xHCvL7StWx7SnHSP+Es+NIsxd0xB1HWr8p9fUcDalfrSSzg2cWB3VO4lyPXhZcj8sCRvJhimACm9s3vGdY8PaQoJWlSilQcOo/lOitOE/WmLwlJZQAaWk8nSRwybLV6wp6V7yQUqYt+VRKrNAIg62sTyo8Pa7EpyMiNH/AClsjWJLv+T9ssSHZTmR9QKEYpd0tDlm3bS4KW9dS9QdQ7QS265IOZbWe3o98EgkC2ZJI4EtZ9eFYsXFCmIIPUflnJnLOOWlBg475uD+XdCgAWtNuB+dUbik5jeTMgqcEQREjI0zD8KlJJUUsbu4DhjvOHEnzrm7xDHxDJzLuHurQxfpT17RupBUQWgGf40N9WoNahbwhUQS28DE3kSA39UStoUCDutcSB5Q5N8q5+JtaTAhQU6SQA8yAWcFobhoYf8A/YfmBISYLGQbERa0daDV8Y5KY/tL5CCJMh7NlWrExyHcgjJxYuHB5v6VzsfHBTISUl3Y7pBbiZPLTjR/iYJuweC5DF2YEhmig3YW0EukxDwHEmLKs7Hrwq/iB5YEhwzAERb9Q1ac65uHtSWdKwyiQHNg44N+Ylx1rRhqKxde8GBA4OAZICrZNlQbAkki5jMhyzEMe5oVJYHeGV4BkxvTrWJWFJKt8xBAZ+B4y4Y63pyEIY7rkSCH0izZ1QxKGZgzlikzMMQEmP7qkYm6WU0ASACqCL3Nn+1ViYabEFlMQCIPBrAtoanw4AfdYuN02dsgLT9poGkpKRus1wfEGOjgEa0ZXmQ+RJeXaXsTGlZ0pZ3U7f5EmQWIYiDpNUos7kl3ElSS8GWPC8URuYMIcPBd+XPz0peJhs5CkpzBy9SWd9RfnWJGKEwQdJMgvnIccftTcNZAhTDjYcDJaHudKKapEX8JzSzAvp93vTQDHAQ5OrEHMcx5NNZsTHP5VkFw0EzFyPPPXpBiyAsWuSC8WMiY/uoNKQd4ymLAkWLm4c+Yz4UQks5eDJILAS29JArOnEEJUA/6WU1rgeVj0JypO0otvEWYqUIPAtf+Q9A9KFO4BWHkOCwIvkR9WpqTwKVPoDEHXhSipyFFQzDWfVlD5cqYEiPERxPPUD0NVDMPaBYqubFwx4THrTEgEulQJz1tn+rS4pAWbKKSLAwLf7jvfP50KlAhyBaSAxDZhScqDaAc1EHVudw3bUleKhLlSgGudBll6UjExAxl2d2MiQRn1jTOvEe9nt34pODhqKkpLEgkb5/aJhszppW+PHqqW43bV/8AIeChZSEqVulnSCQWux3taledwfZZ3R+a2R3R0DwKldMn5U/rDi7UbeoAaLgi7zSfaGD8bDKS5d2LQCJ5O9VgYam8fieAZbKda14b7pDZuJLdRb51xrbD7ke0CcNWAs+PCJADkeEx+mYIIr05Wz+MguXZw4Lkvk4Z5rweJjfh9uRiH8q4PUj67p869upaSxZLu3iszsXL2m/EvU5fpGkYpIKSslw4hJyyVy+XmpG2kjeUsm8gSAd4C8PbIP60lYKHEbrOGUDezHvzNJ+NLTOYMiSCCkjl86yOqnaiN0hYLX3knMB5BiHyq8PaxvGb2O8RLENl5w1c5ONJM85Ey4bTgdavExklt4sYIVukgtqTl1qjoKsXIIl43i4I/So8AYOZ6JxtrThpWpJMJJILp/KHyKnszsBNKwsYByAFBTWOeRAJEv8AxFZvaa04uGtJdJUFJJSzTnuy0ZjTKg8Wv23tasL4p2le67AOMkk82in7H7x7Vh4qAvGK0KghQdns1i4cfeKR7X2D4OyoRvbzr3mP+hXpJmtO0+yCpOEtw6CN8NcApIa7hnDN0Y107I66PfHEw8b4Zw43t3fBYEu0pJUCkl7nrXtNn2oEudwqAJlnBYszF2IOlfOvesoG0YCtwMySpIDElzF+AsKUfa207OUYit3dDeB1A2cF8r72hYRUw19N+MiWEMqN4kOXMPd+YvRYeO4JG6TZnBOgNw9vlyrzftv2yMPCCiAVrYJ/yVvJChdwRez2rzpx9tw0nHOJhqw4K0AmASq29n83TfLOK+lbPtSSrdIIi45D9KWsMuBqsHFB+IN9Jtu5NJcWL5ivP+x9vTjIQsMUqSQQ1lHdg73hd3FdBGLubrhwYBbdVN0vmLSKDrp2gmCd18lEjkQ9rZHPmK8X7V95tqwto+GcNDFXh/4hLhyHdwzjXSvRp2xORcHIhUuWN4evH++G+ds2cYXixEpcAvLFTu5GQ9b5VYjT7Q97NqwRv4uypKQWnEUTbeKCZZUOxlsrV7fCxUrQCXAIFiGnxCxBJv25r5V7O2U7UraBirSg7oI8LANIDOGDZNkYzG3Y/erG2RQwcbBTu4ad1LOFQkM7uJZ7MN6rYPpCMYOAFLFiAUu3InrrUxlJ3XcOA7uAfW30rwOD75YyVoONs6PhLUBYpKfE0FWmYmdK73vN7xJ2VKUgPiLlCU5hwDvFvRi/Kpgar3s2UL+H+KS5IBHiUHJb9pF9eddg41nN2doIkyzhwW+dfIPbGOFhKfgHBUVST4hKjmZG7I0uwDV9KW+IlC3dQCRwYFifCSXuZ9aWDsjG3gQ5cWUGGYYhTMepp/4gry3Sq5cBjDwxjNjkTXNwSUpACiSlpIyi/MPwm9M3Qq4VLkSWEBw0gN9HeorWpRnUXY5SxgEUaMVrpeIa7KY3LH+6wIx1pcNKWBBfMBi9gcuPVqNeK4YoSk7o0mIeRoJDmaDoJxg43WBUl0hYKSSAIzBjLhSVbQA6gSATITMsZzPXh5Y1bUYSQgftUklt5j4STBLkHK9cn2h7VxEXKcRJuCZuCCDBvm5oD95PbRw8PcSfGXCS1h+ozLyG514rBwvgsoYgVvWJukwVPrq/8Vg9se1Ri4uIN5gkMkS5IVYyZcmX/TypidpBQkHnkLwPT516ZOM4fXPvrvn20ozvAVdcA/6qlP8AXkdMbsNagQB0aHFsi1MRiEMHaLl8zIfIelY0ERFm5dacSFOG3SHZjpLaV5nRyvevBJQCfzA9R66516P2ft3xMFCigl0h2IzGV2NvKuD7Wwf+EXe0Vp928VX4dAexUm4yUpo/N5Uvg9u+FEQN4BTwbRcDQsxoMTaGDEM8XBYkMTw5VlUtLEF+YJLcbGz2+T0f4neBBG9xCgDPDP0vUGzCWS+dzkLmb/XQ1fxZtB/cc2dwXYeTVz1LSmQFggaXHM507EKZ3S2Y/S8XZyk50GjAxBItvAWDA72oz6aVEqUYh/Fnm8GD4TzrMQTHiYgHIAWZy/GlqWQXfdI4kM+j5cKDzPtn4+L4DhFwSQXJNphrcfWunse2Y+ICg4DBryA4ILeJgDm39118DeSlLEumRDkxJm5NyXmdZYVpZiHSeQIc23eB1jjWtMeY2/2gjE2vDUWQlIYgm5TvAvN5160z3p2tJGGElIYJNwYljaL24+fW2n2XgX+GkuXcgszvJbi0HMVW0ez8Eqc4aXAYac46ZZU0xl968UYuHgYyASkfmKSLFhG6zkF6ylOClH/OxCGEJWDBcwHmHvau5hbNgJT8MI3QeZG9fetyL+tLX7KwwoLGGkOQxBJDu7XI1YU0xq910JGzpIJSC5IUEk+LV7h36GusrFBaQ+rXOkh54HSuaF70M7CCEiAxuG4VSnYQXGaXya6QIqDoY2KRvKCst5gomUl7a82tXjds94Cra8LF+EpIwwzAF/1SAFBo7NehxsYKDKJBMAgJJB1ku0yKmz4rFiSTY/lGcGBfjnVg8r7X9pYeIhScLCUlaynedNyEsASTqdBy16HtBSFbchK1BkpALk3SkBnAOUsR52PoMLEQCIJkXYQGLPcESMr1xj7s4DqIUpw9lAZiX1vlV1MY/egJCsMBV1SQredyn9Wn3gWp/tbEX+OwVKLp3E/DLuCADPGSrzFM2n3Ywiola1pLm6ibk7pmWkVp2n2On4OHhkKIRZZMgvvGRLMzXYZ00YPfLEC14Lj/AIhVZiktvQMxd2YRwtXtsHaE7odjCbtuqDAOQ45uDlXkVe7WEoDeXiEkBlKWSWlgPCf4uwroez8NWBh7gxN4PG8c7QqCzwx0FSj0QxQzpSWYfqJDGAxTGmmdqtWIblJSW/M5O8A0hTODaCDcXrl4W0rQACxbOQ7pNyzeZmaanHZRIUx0J3RNwxhQzyMioraoqVZRzBcuwU1gS94b0FKxsRSS6lpvHhSCImUmQZhUSa5i8dL+EpCgXKXBIIk5iPOk423BgWCXzSpwYa0j7HMUG7bduKSzGzglUHQsWhs8q8x7Z9rGT4BcF3JLajy6ih2/bSA2Qtceo0nWvNe0dpJSsmYM5zF70GLYwokqZ5c8yXtXRKgT4lHi1c/ZFNRqUXJOfrXWsugCP3KqVkSs1Kzo9Z7QwE4eIUBQWmFYa2bfQoOkkZHIjUGkqLgFh6vwyrCrb3Iv4Ru9CX/nzodp25CE7z3/AEufQ9is1pqx2IMGR9Kr2HigYRF/Ee+4rir9sFUMBo/8mg2P2yrDQUgPL35ZdKZ2TXrUbSWLtYx9oy0q/igyc8gGy1BivIn3jLzhg9ftTMD3la+Gb5KAb0qdJr1IVBDkvZ5vEZ6ZUTqaAWfyYywvWP2NtuBtI3EYqsPG/SjF3d1Z0GJYK0BYcRTF4pchZIIJcZghxI1DNIpZi62LUCp5D8S482i46UScUmyhvZuwfQgiDrq9c9eOoM6ipOTFu8xUC2LgkWvmD5+fGoNqSpP6Rp4bNDnddtba0xCi5kMS2oLCXFc8Y3+Q9CJHpRKxjIN8lDgzPrzqq2pVYQAciX1OnEMba0xOOSwjeSY3rsOJLEetc0bUx/MSOOnWiKmzMdLhpDvwoN6kqbJMhrEWyNwP5qnKX3kzdzvBv+06ZtWH4zRfncetWcchrCzgghntyoOknaMlF5/VLM1i7mNKs4rEiQRo5SoQymN+5rmHG/xi7XgNIerGJkSEnJ0553vpbOg3LkGS0WAM8SLc2pWIfECUl2Y2Ich8zq8VjViBsgDpAHGDE1YxlTNr8Q+oA9ONEb0Y6nAYHTeBBibE/LSm/i94gsRP7nALasCOvrXL+KblXIkqhuZZmoUbQUlyS2lvI/LnQd0LhiVbuoCnTwc5fxQ4OPiAABUCwWBDTczx86y4O0DJYP8A4kjqAH7eix7ggyD5jMeTig1jbEywZ8gEgpUPRXVqDE2ghwqAdID5TaX1LsK568cZ7uh1lyDPcUtWIqSDBu7M45xQdX49iDFiAFRaWcgawaT8VOQFnYgi5LgcLWrkKx2uwvaPQd+dEvHDuM3ya88tM6DpYm0iJZswqUnzLjzz41zdp2jjzBcAxxEf1SFbWZ4DQRMdK520473HrQJ2zG4tyJY1ztsJ+Go8vmKbiqpe3xg8yKs8pSdn/KDw1oip7t5fxSNnV4ac9bvlDd/hUoAqpWRqwTuxf61zvamK6gBZvman4w7oJrJtGJvF6CJVNaP+m41POAOHEVkTWjBEW1Djp31qhBqiKM4Z0P8AV6L4Cjke5ohQr2Hsb2p+IG4uccJZKj/1EhoJ/eIYm4GrP5cbGrUARnryGWlHh7OQX3mIe2qWcfKfNr1cV6vfbUAPnYtPyru+7/uxtO2YQxsBAVhklL7zSmCCMvLSvDe0vapKSk+JTMVWMjMa8a7fuN764+xYGJh4a2SpW83HdAJ9BU48Zvcte0P/AMcbdohr/nEZM5ry3tTYF7PjYmFieFaCygJEhwQwLggg9cqy7f79bRi729iKYywV2w4V5zbPa+KtRUVkmJMmAAA54BqvLjPRrv7Rtm4HJcEt10m1Qe18ERvYhU2SE7jxqoHWW6V5TE2tamcu3DpROtUyeP3qST2uvYJxXAZZyIgtPTlVoxizFUDK4bg8i9q8unGxgkXA5D5s/eVV+Lxmuf8AtGnL1rOD0/xerDTtpqHGDCHKdR5dtXlMTacX9yu5bv1pasVc+JWeZ4eVMNer/E6MAWOUP0rle1PauIPAg8SQJ5DvOuQpzDnP6d/xRBP1+Y7zqyDdsHtTECmxXUktJuni+Yrpq25KSXVHQznXE3RMn9WY1Ae/16m1DtUPOavOx86tg7my+96sEkYaUkMHKg5MEMx/1Z6Vm2f3nUGdIPOvOgUQrXVckZx7PG97grCwUqQAxxN4oSN4+Ibv/iWrIPePD0WTqABbOvMqVA5n1aqA761L3qyvSYnt/DP6V9QOWtKV7fS0JVHED5VwG761Td9azhrtYntt/wBJ/wC7jrWbE9pE5ev2rnAVYTTDWr8Z/j61No2orSAQwd78DWVOVWAO+VXA/DxQEsw+utEVnJvMcOPH+6Q47/09/amb319QOPeptVBDaiNO+tSl7ozbvqPlUpgmGAY0oWTxq0oh7U0CeHn0qCksP0+nnTErszC1Vd2NWpPE/wBCT351RFq0f186IK8wBoLPw/vjaqaODD++EcuepKTws+Xf05G1BFh+FhfjZteHCxytRHM+IuB5Tnr/AOv5qhTYcQPPuzf7cqBYjJ2PG56v69LijJtCnNTAMdfpQ4t6pAjvQ1EOXiuG6/KKSDFWpNUT3agoGu1svtNKUpSEJJAzriU3DWnMVFj0aPb4AY4CT1rb7P8AeHZgoHG2TeS8gKYtXlkbUBlRDaxoPKmr3fQfevaNiUsK2LD+HhlALEud7O5LedfOscjeU1p9SK2q9pjc3Ql4ua57m57mqjqeysVLMsAw8/KtX4zZ88JXRVcMKDNTBiBvlU1Xd2f2hsb+PBxeiq9r7t+y/Yu2IUk7QvAxQLYjAcwSGPJ6+Vb9NwUEkZVdNZtswwnEWlJcBRAOoBLGk0Qk0NRkabdagNRNu9DUqi6Gr79Kh78qglTv0qj35VZ78qCd+lR++lUas0BP9flRH+fpS/vV9+tUMD9n71KoVKB0d6UZFVUqqs0QMnnpn3/dSpQRAy5fOe451Bbm8/P0H2qVKqCtpr0KXfk3D/blSlmDP7ftrlz6WEqUGPFE1eB/H1q6lZFY1AKlSoKNQVKlBKYlL8qlSosOJMcN1hzLgd+eVCP4857+tVUrSKZx3k/f80Aq6lSrBpE1twTLtYfSrqVIVzTB70oVCalSqhiU+E8THQT8xQVKlUR6vv1q6lQUe/OpUqVRO/Wp361KlBH761B351KlAYPHvyqVKlF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6" descr="data:image/jpeg;base64,/9j/4AAQSkZJRgABAQAAAQABAAD/2wCEAAkGBxQTEhUUExMWFhQXGBobGRgYFxwbGxgaFxUYGBgXHhgcHSkgHB4lGxoYITEhJSkrLi4uGB8zODQsNygtLisBCgoKDg0OFw8PFCwcHBwsLCwsLCwsLCwsLCwsLCwsLCwsLCwsLCwsLCwsLCwsLCwsLCwsLCwsLCwsLCwsLCwsLP/AABEIALcBEwMBIgACEQEDEQH/xAAbAAACAwEBAQAAAAAAAAAAAAACAwABBAUGB//EAD0QAAEDAgMGAwYGAQIGAwAAAAECESEAMQNBUQQSYXGB8CKRoQUGE7HB4RQyQlLR8WJygiMzQ5Ki0gcV8v/EABgBAQEBAQEAAAAAAAAAAAAAAAABAgME/8QAHxEBAQEAAQUBAQEAAAAAAAAAAAERAhIhMUFhUYET/9oADAMBAAIRAxEAPwD6biHs9OFUpt5ocO2UaX7io7iAQq4Y6elRSnZTGTfQ8s+lc20QReIcuBkdaakCCJDannyvSSCCN1TEF9XDM0+cVYAHA6M2ji9UEnETeQ93sTZ+BpjNIIh7RwlulJBAzzsW48qMAZXfiG4HhRDPiGxE958pqit8mJ1od9nBBYcLfOrKJgOCLNHziqJhqM7wzLM9utEVAMxBtGbWeh3xxyd8nseRot6QHD3H14GoKQkGx7NFukXfvUfxQJYs49CLm1EnmNL9JBbjVBvD8cnzNEC+T59eR5XpTZ5vrp1kUYSNZDHKRlQFvFnY+Q+dQqTnrprQgmOvA84qwq19Gy1zFAT9zQizc2fKo3c3qvIPqOtAQ5dt3FUjqD6GhAh4eX6VYIPS+bUDXPDl6WqA5X+lCkm0Z5Zd/OiKuOdAQNUQePlahfTS3zqKj1+lASu/5HrUCyMqFMjPvhU3bsR5DXR6C/iSXDNYwx6g/OoSOyPOaMPSvTrnQNBjWhYA0IHOoR5jzoCbj3yqiNY+VV8QWf0+udXvd9igoDXzt8qsNqDVEPVBLZdY5Nd6C277NXQFIOQ9PqalBgcHI8wXyfLnVIW+d2cNnGjUG+NWLiezVoWDqZZwPrlWVHvuDrPPR26elEsAgw/MQRpz9eFB8TXTTvXXOqCwzEjmIFof5O+VVDkiB4Rbu/TOhTdz3rSyEmxAJYPaf7FMKgdOfmHBDeVAxJ8McMot0qfEh2+Ut1Z2pYxGN2mx6RPlRFQs0EzGbXoGbwPiBhm+1DiDqRIyNpHEUvCi0FrNfTKmBOhnn96CJW9nmJo0rcSB0b+Z+1ACMyJPkX4cam5mGd5Zg83fX+KC9WY6g8ftRpTceRnqGLvypaMWGkH/AC+ih9aMgG5MMQxI+VAW6fPQ5598apVuIuItye1U2XjsbvLZzBoisZv8rPQXzyz+2lTr5TVJOkt6xbvWhIDQG4M3UHWggTkXGWvrfjVl5diciwlsnP8ANUq4INRK3g31GbDqD31Ahwy7bjRqX04j6jpSt2S9m7yo1IJ5No7daoJStbjQGR21EpfZs3Ok7toIbQecC+cEfKrStxm2ThumooGKTfnVKLTbWKEde+7VASLZXn6CgtPQ8jcfKiJPn/FLC96CPr0kVZSJyeORFAaVlrP1+/b1N6zPwfnQIURz/wBQ14cR3NVvHjyegYnEe4bkeeX2qb0P8+9aVnn3NElTyORoLOIRdL8p+tEVDTzb1oN4ce/XSoOvnp6UQe//AKhyP3qUBT/iqpRXI/dLl3D5QRD8dKcDLsHPHQHOsicY7olJSbG/nAnobUYxmNok5MC7X79ayrRvghwkdZ527mqJDv4gfpOl73ocPHBAYE83m7hnelYgaQWixIII6vwmg0om6vMZh+PGphJALbwJNnYTpl2KWhceJpOqZbqQ+f0oiAzaCZERfT+qAkj9oIZ4jv8AumFQmA19Htny7NIVEkFzZTcMzamAu+7Y/pLuD/dVB7l4LMXzD61Ao/tdn+fM9mhIEXGRNm4uTrFVn+YKN2ierzFQNUQxFnm7S38NURikiW0ebgDQdtwoQiRfhnlbI2oMMguyuCgqfMHhVDVYrCbcC7ZaUeCpoYQID3A0ypETumLMZYvYh9TVlJYBjwIb/wBuWVBoiIvwtJy1qlLANm9B8mfSaTvlpkRcMR0Zr0zEVCnJjlby140Bnee45Eu+XzqONG0e/mb0opliS/K46UZBILFWlntqPOgNRznlfX79xUVz5F2tN/tSykhp4kRMzYvpQDFYsd0kF7XFnu4N8sqB29YSxsoWBGR+1G8TyMZtq+tICpYOOFwZ8+nGiw8VhIbWWy/qgYFDIEHMEcvtQpxOhHbOHqhiENci0tZsmoCRqW6xkHafOg0hWckcO/lU3h2Po9Z0qzDtqHbkY16zRFebOAchP2P80BqT/b8Y7zqwoyDH1brS9+zmH1fmH+lElWeRzfyOlUWSxlza/wBC3pQlLEtZ7N5kRrU+O1w+TjlUJ6i4aHHyNBaW1E9gvUC5u+RgH6UoKDkPfUfW0N60W+IliGcG3W/pQNKiNCOY1+58qigDYXmO7Uohj4hyI5/cVDhiBzIcP0fKgMt/n0//AFUqiT/j1BqqDhJW0jdUFF/27x5v+bjephYzEQLWAYvpdhegZTEJYnT11EsPSjTiAsFAayHafT++mFO35aXGbEuOedqpOI4ZlBgLQ9sh/LWpagxzhzATMaH7a0RVEEQHySdMw1suNUGkKAkwbuQ7gwbmKbh6Eks2hccG0pCgoMoORn44aLMImrY3HIjMdM2H140GhKwzAnXMZPy+edFvcBncENpPnFZMNbwBJyloL2yvrRqJDw4PB2HbvyGtBoQQQCwIsc2LODfiKmCsFKQYU1iGYuQ4cMx1GtZUbQxP5ZhiCH8Igm3n60xbAOoWbQ+YoNBHhIcNLGAxEi41+fma0uWLkFiHYtyJPCsvxCmGCksSM+s+rPT8PEuALaSZSM/rwoDTIdwY0AN85mx8nejILsVCHYhs7u/HSs3xBu24ymeIKbvH1piVBTs0yGYg9MufCqhyFnV5ZnzYBrcKAxIUBk3YiWiaBWIxknyjhlzqjcGE2BzjmLtpwNA3xDiLiebcKDe4G7uHIcBrse+tKWWBcgHWAPPmdaaFEm86jm8686A04h4n/a9zyYjyq0GYDEcCLQQQRxPClu+ZfNo/VkQ7+djUk5OQ0PJycHpmxoHEuJ4WDENm2dWUkOW8umvcUoFo3QHJza5e3PzerBVced+kUBJUHbeL6FtHyFTONeLW6HyoE8D0ctbjPSrJuyi/bQQ3WgtBiDd2kEeUFxTFkkbwLdQ3Ks2+CC4LvpnkWI78qJK82ALlyGnJ8+HlTVNRiPmMmI88+5osMh4DGTZi/MQXpPxSD5SzcwWEFqgXvCR8oOT/AGFEaN7p0n0M1FJBSxD5ieri7Un4hEkOM2M8XFjPWj3dDyz9KAih9SL3dvI+tClD33sw43gORDBqordgSysjZjnkWvVkl5ABOblj+4MONBfwY62NvKD0aqKQLBmyv3rGgqjhf4sXBuWDev0phUckzzH3qibpyMcvtUqJB0HfUfKpQeaUoMylDqXfMMW6N8pqYYBS5c3cAi7O4Yzkdb15L3T98PxCSlatzGTLF2UHJZ8jJ55NavUKxgs7yFpIKZ3QOYvoeYuKzZitKE+F5h/k8k5H6k1Tt+UsNCQGe6fOXeklRu7CC4cXhixZryxypaVMwIVqDAjQhmuG6C1BuYu7XeG3TJcm4e7hj84J1ZgHiXGl3LE30M1hSp2BOhIkEG9gOA4znk34ipLbxA0U+QkLuGz4c6B4w3B3UpLF2Cmtm3I8xOVNwsW9i4JsXJTlzbObc6w/GLgtuKDEeEh02nwyAToKPCxgseG7E+E2LmQbwXjhUGr4gNiRDaTl3zokKaPHrY9YY5crUgEqeACSxjo8ce5FUsqAG9cakO4ZwDnyNUN3hIIYEPYhi7SBHycU1Mt+V9RfUTx0rMrFChBBULMAHbSxHJ/pQox0A2iHALs2o4a0G9GK7HPNiGORf+s6WpbEQ2YMkGZtY3nOk4WMXJDuCxiC0TPb0a9pILMWvYn+DfO1BqG0WG+CIzY6WJc5fe1WvEIMtxDh73Au3ButZfiu7MoFyAXJe7OS1uGdTDxQzMQBbgwkNv8AI26VRoWeDi9xYGYJeHMVS+QcSCCRa44+tIRiNmCHE8NR1PkTmKi8cZKY2u7cGyyacjQaQt3cF/LqM/Sph4gv5wHgk5XzpWFigNbiSC56t1phJ8jkXGojXprQElUC7F5BYCwMOc3oycyRxmcyeE3tSCozAfjD8Q311o04hzfSxbyccKAt4ZFiOBs48sy1EpIJ/SejkWMi+tIxSpiApLtDi/V5brRKUosQpEMZyZvItQMWizFnA1OosI5Xot4x4+cFL21+VKO9q4JE/lN+Eas7Z0vE3sx4hN5ZxcbrEO7/AHqDWxkj5u+mcf1V7xZw3rqLaHhWHDTDBoJIkwG13uhD5U5G0JBktyJHox9TTQ/ea26OXE3bKjQuddOwNWpSMcuBvdC3GxAzpz5uTxJ7f7VUUuZ3iLaAjzsL1Avi4OlxxiaiDooTqwbPvlVsS7k+XXL+aAQk6w8ZeUvej3izFuZMizVnWpjP5dQSctGOfGmAEh3cWME9CMuYbyoGFacwxzAEfKpQoK2hUcXf1qVR8K96vZgGIcfZnSoSRaRcgA6z6iRXp/dn2ona8LeH/MSwUAzpMDehjMTwydqyYakb1iSxiDAkOQ7xHCvL7StWx7SnHSP+Es+NIsxd0xB1HWr8p9fUcDalfrSSzg2cWB3VO4lyPXhZcj8sCRvJhimACm9s3vGdY8PaQoJWlSilQcOo/lOitOE/WmLwlJZQAaWk8nSRwybLV6wp6V7yQUqYt+VRKrNAIg62sTyo8Pa7EpyMiNH/AClsjWJLv+T9ssSHZTmR9QKEYpd0tDlm3bS4KW9dS9QdQ7QS265IOZbWe3o98EgkC2ZJI4EtZ9eFYsXFCmIIPUflnJnLOOWlBg475uD+XdCgAWtNuB+dUbik5jeTMgqcEQREjI0zD8KlJJUUsbu4DhjvOHEnzrm7xDHxDJzLuHurQxfpT17RupBUQWgGf40N9WoNahbwhUQS28DE3kSA39UStoUCDutcSB5Q5N8q5+JtaTAhQU6SQA8yAWcFobhoYf8A/YfmBISYLGQbERa0daDV8Y5KY/tL5CCJMh7NlWrExyHcgjJxYuHB5v6VzsfHBTISUl3Y7pBbiZPLTjR/iYJuweC5DF2YEhmig3YW0EukxDwHEmLKs7Hrwq/iB5YEhwzAERb9Q1ac65uHtSWdKwyiQHNg44N+Ylx1rRhqKxde8GBA4OAZICrZNlQbAkki5jMhyzEMe5oVJYHeGV4BkxvTrWJWFJKt8xBAZ+B4y4Y63pyEIY7rkSCH0izZ1QxKGZgzlikzMMQEmP7qkYm6WU0ASACqCL3Nn+1ViYabEFlMQCIPBrAtoanw4AfdYuN02dsgLT9poGkpKRus1wfEGOjgEa0ZXmQ+RJeXaXsTGlZ0pZ3U7f5EmQWIYiDpNUos7kl3ElSS8GWPC8URuYMIcPBd+XPz0peJhs5CkpzBy9SWd9RfnWJGKEwQdJMgvnIccftTcNZAhTDjYcDJaHudKKapEX8JzSzAvp93vTQDHAQ5OrEHMcx5NNZsTHP5VkFw0EzFyPPPXpBiyAsWuSC8WMiY/uoNKQd4ymLAkWLm4c+Yz4UQks5eDJILAS29JArOnEEJUA/6WU1rgeVj0JypO0otvEWYqUIPAtf+Q9A9KFO4BWHkOCwIvkR9WpqTwKVPoDEHXhSipyFFQzDWfVlD5cqYEiPERxPPUD0NVDMPaBYqubFwx4THrTEgEulQJz1tn+rS4pAWbKKSLAwLf7jvfP50KlAhyBaSAxDZhScqDaAc1EHVudw3bUleKhLlSgGudBll6UjExAxl2d2MiQRn1jTOvEe9nt34pODhqKkpLEgkb5/aJhszppW+PHqqW43bV/8AIeChZSEqVulnSCQWux3taledwfZZ3R+a2R3R0DwKldMn5U/rDi7UbeoAaLgi7zSfaGD8bDKS5d2LQCJ5O9VgYam8fieAZbKda14b7pDZuJLdRb51xrbD7ke0CcNWAs+PCJADkeEx+mYIIr05Wz+MguXZw4Lkvk4Z5rweJjfh9uRiH8q4PUj67p869upaSxZLu3iszsXL2m/EvU5fpGkYpIKSslw4hJyyVy+XmpG2kjeUsm8gSAd4C8PbIP60lYKHEbrOGUDezHvzNJ+NLTOYMiSCCkjl86yOqnaiN0hYLX3knMB5BiHyq8PaxvGb2O8RLENl5w1c5ONJM85Ey4bTgdavExklt4sYIVukgtqTl1qjoKsXIIl43i4I/So8AYOZ6JxtrThpWpJMJJILp/KHyKnszsBNKwsYByAFBTWOeRAJEv8AxFZvaa04uGtJdJUFJJSzTnuy0ZjTKg8Wv23tasL4p2le67AOMkk82in7H7x7Vh4qAvGK0KghQdns1i4cfeKR7X2D4OyoRvbzr3mP+hXpJmtO0+yCpOEtw6CN8NcApIa7hnDN0Y107I66PfHEw8b4Zw43t3fBYEu0pJUCkl7nrXtNn2oEudwqAJlnBYszF2IOlfOvesoG0YCtwMySpIDElzF+AsKUfa207OUYit3dDeB1A2cF8r72hYRUw19N+MiWEMqN4kOXMPd+YvRYeO4JG6TZnBOgNw9vlyrzftv2yMPCCiAVrYJ/yVvJChdwRez2rzpx9tw0nHOJhqw4K0AmASq29n83TfLOK+lbPtSSrdIIi45D9KWsMuBqsHFB+IN9Jtu5NJcWL5ivP+x9vTjIQsMUqSQQ1lHdg73hd3FdBGLubrhwYBbdVN0vmLSKDrp2gmCd18lEjkQ9rZHPmK8X7V95tqwto+GcNDFXh/4hLhyHdwzjXSvRp2xORcHIhUuWN4evH++G+ds2cYXixEpcAvLFTu5GQ9b5VYjT7Q97NqwRv4uypKQWnEUTbeKCZZUOxlsrV7fCxUrQCXAIFiGnxCxBJv25r5V7O2U7UraBirSg7oI8LANIDOGDZNkYzG3Y/erG2RQwcbBTu4ad1LOFQkM7uJZ7MN6rYPpCMYOAFLFiAUu3InrrUxlJ3XcOA7uAfW30rwOD75YyVoONs6PhLUBYpKfE0FWmYmdK73vN7xJ2VKUgPiLlCU5hwDvFvRi/Kpgar3s2UL+H+KS5IBHiUHJb9pF9eddg41nN2doIkyzhwW+dfIPbGOFhKfgHBUVST4hKjmZG7I0uwDV9KW+IlC3dQCRwYFifCSXuZ9aWDsjG3gQ5cWUGGYYhTMepp/4gry3Sq5cBjDwxjNjkTXNwSUpACiSlpIyi/MPwm9M3Qq4VLkSWEBw0gN9HeorWpRnUXY5SxgEUaMVrpeIa7KY3LH+6wIx1pcNKWBBfMBi9gcuPVqNeK4YoSk7o0mIeRoJDmaDoJxg43WBUl0hYKSSAIzBjLhSVbQA6gSATITMsZzPXh5Y1bUYSQgftUklt5j4STBLkHK9cn2h7VxEXKcRJuCZuCCDBvm5oD95PbRw8PcSfGXCS1h+ozLyG514rBwvgsoYgVvWJukwVPrq/8Vg9se1Ri4uIN5gkMkS5IVYyZcmX/TypidpBQkHnkLwPT516ZOM4fXPvrvn20ozvAVdcA/6qlP8AXkdMbsNagQB0aHFsi1MRiEMHaLl8zIfIelY0ERFm5dacSFOG3SHZjpLaV5nRyvevBJQCfzA9R66516P2ft3xMFCigl0h2IzGV2NvKuD7Wwf+EXe0Vp928VX4dAexUm4yUpo/N5Uvg9u+FEQN4BTwbRcDQsxoMTaGDEM8XBYkMTw5VlUtLEF+YJLcbGz2+T0f4neBBG9xCgDPDP0vUGzCWS+dzkLmb/XQ1fxZtB/cc2dwXYeTVz1LSmQFggaXHM507EKZ3S2Y/S8XZyk50GjAxBItvAWDA72oz6aVEqUYh/Fnm8GD4TzrMQTHiYgHIAWZy/GlqWQXfdI4kM+j5cKDzPtn4+L4DhFwSQXJNphrcfWunse2Y+ICg4DBryA4ILeJgDm39118DeSlLEumRDkxJm5NyXmdZYVpZiHSeQIc23eB1jjWtMeY2/2gjE2vDUWQlIYgm5TvAvN5160z3p2tJGGElIYJNwYljaL24+fW2n2XgX+GkuXcgszvJbi0HMVW0ez8Eqc4aXAYac46ZZU0xl968UYuHgYyASkfmKSLFhG6zkF6ylOClH/OxCGEJWDBcwHmHvau5hbNgJT8MI3QeZG9fetyL+tLX7KwwoLGGkOQxBJDu7XI1YU0xq910JGzpIJSC5IUEk+LV7h36GusrFBaQ+rXOkh54HSuaF70M7CCEiAxuG4VSnYQXGaXya6QIqDoY2KRvKCst5gomUl7a82tXjds94Cra8LF+EpIwwzAF/1SAFBo7NehxsYKDKJBMAgJJB1ku0yKmz4rFiSTY/lGcGBfjnVg8r7X9pYeIhScLCUlaynedNyEsASTqdBy16HtBSFbchK1BkpALk3SkBnAOUsR52PoMLEQCIJkXYQGLPcESMr1xj7s4DqIUpw9lAZiX1vlV1MY/egJCsMBV1SQredyn9Wn3gWp/tbEX+OwVKLp3E/DLuCADPGSrzFM2n3Ywiola1pLm6ibk7pmWkVp2n2On4OHhkKIRZZMgvvGRLMzXYZ00YPfLEC14Lj/AIhVZiktvQMxd2YRwtXtsHaE7odjCbtuqDAOQ45uDlXkVe7WEoDeXiEkBlKWSWlgPCf4uwroez8NWBh7gxN4PG8c7QqCzwx0FSj0QxQzpSWYfqJDGAxTGmmdqtWIblJSW/M5O8A0hTODaCDcXrl4W0rQACxbOQ7pNyzeZmaanHZRIUx0J3RNwxhQzyMioraoqVZRzBcuwU1gS94b0FKxsRSS6lpvHhSCImUmQZhUSa5i8dL+EpCgXKXBIIk5iPOk423BgWCXzSpwYa0j7HMUG7bduKSzGzglUHQsWhs8q8x7Z9rGT4BcF3JLajy6ih2/bSA2Qtceo0nWvNe0dpJSsmYM5zF70GLYwokqZ5c8yXtXRKgT4lHi1c/ZFNRqUXJOfrXWsugCP3KqVkSs1Kzo9Z7QwE4eIUBQWmFYa2bfQoOkkZHIjUGkqLgFh6vwyrCrb3Iv4Ru9CX/nzodp25CE7z3/AEufQ9is1pqx2IMGR9Kr2HigYRF/Ee+4rir9sFUMBo/8mg2P2yrDQUgPL35ZdKZ2TXrUbSWLtYx9oy0q/igyc8gGy1BivIn3jLzhg9ftTMD3la+Gb5KAb0qdJr1IVBDkvZ5vEZ6ZUTqaAWfyYywvWP2NtuBtI3EYqsPG/SjF3d1Z0GJYK0BYcRTF4pchZIIJcZghxI1DNIpZi62LUCp5D8S482i46UScUmyhvZuwfQgiDrq9c9eOoM6ipOTFu8xUC2LgkWvmD5+fGoNqSpP6Rp4bNDnddtba0xCi5kMS2oLCXFc8Y3+Q9CJHpRKxjIN8lDgzPrzqq2pVYQAciX1OnEMba0xOOSwjeSY3rsOJLEetc0bUx/MSOOnWiKmzMdLhpDvwoN6kqbJMhrEWyNwP5qnKX3kzdzvBv+06ZtWH4zRfncetWcchrCzgghntyoOknaMlF5/VLM1i7mNKs4rEiQRo5SoQymN+5rmHG/xi7XgNIerGJkSEnJ0553vpbOg3LkGS0WAM8SLc2pWIfECUl2Y2Ich8zq8VjViBsgDpAHGDE1YxlTNr8Q+oA9ONEb0Y6nAYHTeBBibE/LSm/i94gsRP7nALasCOvrXL+KblXIkqhuZZmoUbQUlyS2lvI/LnQd0LhiVbuoCnTwc5fxQ4OPiAABUCwWBDTczx86y4O0DJYP8A4kjqAH7eix7ggyD5jMeTig1jbEywZ8gEgpUPRXVqDE2ghwqAdID5TaX1LsK568cZ7uh1lyDPcUtWIqSDBu7M45xQdX49iDFiAFRaWcgawaT8VOQFnYgi5LgcLWrkKx2uwvaPQd+dEvHDuM3ya88tM6DpYm0iJZswqUnzLjzz41zdp2jjzBcAxxEf1SFbWZ4DQRMdK520473HrQJ2zG4tyJY1ztsJ+Go8vmKbiqpe3xg8yKs8pSdn/KDw1oip7t5fxSNnV4ac9bvlDd/hUoAqpWRqwTuxf61zvamK6gBZvman4w7oJrJtGJvF6CJVNaP+m41POAOHEVkTWjBEW1Djp31qhBqiKM4Z0P8AV6L4Cjke5ohQr2Hsb2p+IG4uccJZKj/1EhoJ/eIYm4GrP5cbGrUARnryGWlHh7OQX3mIe2qWcfKfNr1cV6vfbUAPnYtPyru+7/uxtO2YQxsBAVhklL7zSmCCMvLSvDe0vapKSk+JTMVWMjMa8a7fuN764+xYGJh4a2SpW83HdAJ9BU48Zvcte0P/AMcbdohr/nEZM5ry3tTYF7PjYmFieFaCygJEhwQwLggg9cqy7f79bRi729iKYywV2w4V5zbPa+KtRUVkmJMmAAA54BqvLjPRrv7Rtm4HJcEt10m1Qe18ERvYhU2SE7jxqoHWW6V5TE2tamcu3DpROtUyeP3qST2uvYJxXAZZyIgtPTlVoxizFUDK4bg8i9q8unGxgkXA5D5s/eVV+Lxmuf8AtGnL1rOD0/xerDTtpqHGDCHKdR5dtXlMTacX9yu5bv1pasVc+JWeZ4eVMNer/E6MAWOUP0rle1PauIPAg8SQJ5DvOuQpzDnP6d/xRBP1+Y7zqyDdsHtTECmxXUktJuni+Yrpq25KSXVHQznXE3RMn9WY1Ae/16m1DtUPOavOx86tg7my+96sEkYaUkMHKg5MEMx/1Z6Vm2f3nUGdIPOvOgUQrXVckZx7PG97grCwUqQAxxN4oSN4+Ibv/iWrIPePD0WTqABbOvMqVA5n1aqA761L3qyvSYnt/DP6V9QOWtKV7fS0JVHED5VwG761Td9azhrtYntt/wBJ/wC7jrWbE9pE5ev2rnAVYTTDWr8Z/j61No2orSAQwd78DWVOVWAO+VXA/DxQEsw+utEVnJvMcOPH+6Q47/09/amb319QOPeptVBDaiNO+tSl7ozbvqPlUpgmGAY0oWTxq0oh7U0CeHn0qCksP0+nnTErszC1Vd2NWpPE/wBCT351RFq0f186IK8wBoLPw/vjaqaODD++EcuepKTws+Xf05G1BFh+FhfjZteHCxytRHM+IuB5Tnr/AOv5qhTYcQPPuzf7cqBYjJ2PG56v69LijJtCnNTAMdfpQ4t6pAjvQ1EOXiuG6/KKSDFWpNUT3agoGu1svtNKUpSEJJAzriU3DWnMVFj0aPb4AY4CT1rb7P8AeHZgoHG2TeS8gKYtXlkbUBlRDaxoPKmr3fQfevaNiUsK2LD+HhlALEud7O5LedfOscjeU1p9SK2q9pjc3Ql4ua57m57mqjqeysVLMsAw8/KtX4zZ88JXRVcMKDNTBiBvlU1Xd2f2hsb+PBxeiq9r7t+y/Yu2IUk7QvAxQLYjAcwSGPJ6+Vb9NwUEkZVdNZtswwnEWlJcBRAOoBLGk0Qk0NRkabdagNRNu9DUqi6Gr79Kh78qglTv0qj35VZ78qCd+lR++lUas0BP9flRH+fpS/vV9+tUMD9n71KoVKB0d6UZFVUqqs0QMnnpn3/dSpQRAy5fOe451Bbm8/P0H2qVKqCtpr0KXfk3D/blSlmDP7ftrlz6WEqUGPFE1eB/H1q6lZFY1AKlSoKNQVKlBKYlL8qlSosOJMcN1hzLgd+eVCP4857+tVUrSKZx3k/f80Aq6lSrBpE1twTLtYfSrqVIVzTB70oVCalSqhiU+E8THQT8xQVKlUR6vv1q6lQUe/OpUqVRO/Wp361KlBH761B351KlAYPHvyqVKlF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adw.org/wp-content/uploads/2013/09/0912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87" y="0"/>
            <a:ext cx="9179520" cy="688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805264"/>
          </a:xfrm>
        </p:spPr>
        <p:txBody>
          <a:bodyPr>
            <a:noAutofit/>
          </a:bodyPr>
          <a:lstStyle/>
          <a:p>
            <a:pPr algn="ctr"/>
            <a:r>
              <a:rPr lang="en-US" altLang="zh-TW" sz="9600" b="1" dirty="0" smtClean="0">
                <a:solidFill>
                  <a:srgbClr val="FFFF00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9600" b="1" dirty="0" smtClean="0">
                <a:solidFill>
                  <a:srgbClr val="FFFF00"/>
                </a:solidFill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en-US" altLang="zh-TW" sz="10600" b="1" dirty="0" smtClean="0">
                <a:ln w="31750" cap="rnd" cmpd="sng">
                  <a:gradFill>
                    <a:gsLst>
                      <a:gs pos="0">
                        <a:srgbClr val="FFF200"/>
                      </a:gs>
                      <a:gs pos="14000">
                        <a:srgbClr val="FF7A00"/>
                      </a:gs>
                      <a:gs pos="6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solidFill>
                  <a:srgbClr val="FFFF00"/>
                </a:solidFill>
                <a:effectLst/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Q&amp;A</a:t>
            </a:r>
            <a:endParaRPr lang="zh-TW" altLang="en-US" sz="10600" b="1" dirty="0">
              <a:ln w="31750" cap="rnd" cmpd="sng">
                <a:gradFill>
                  <a:gsLst>
                    <a:gs pos="0">
                      <a:srgbClr val="FFF200"/>
                    </a:gs>
                    <a:gs pos="14000">
                      <a:srgbClr val="FF7A00"/>
                    </a:gs>
                    <a:gs pos="6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  <a:solidFill>
                <a:srgbClr val="FFFF00"/>
              </a:solidFill>
              <a:effectLst/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212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6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1.</a:t>
            </a:r>
            <a:r>
              <a:rPr lang="zh-TW" altLang="en-US" sz="6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數學平時要怎麼準備</a:t>
            </a:r>
            <a:r>
              <a:rPr lang="zh-TW" altLang="en-US" sz="6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？</a:t>
            </a:r>
            <a:r>
              <a:rPr lang="en-US" altLang="zh-TW" sz="6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6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zh-TW" altLang="en-US" sz="6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怎麼規劃時間算數學</a:t>
            </a:r>
            <a:r>
              <a:rPr lang="en-US" altLang="zh-TW" sz="6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?</a:t>
            </a:r>
            <a:endParaRPr lang="en-US" altLang="zh-TW" sz="6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>
              <a:buNone/>
            </a:pPr>
            <a:endParaRPr lang="en-US" altLang="zh-TW" sz="6000" dirty="0">
              <a:solidFill>
                <a:schemeClr val="accent5">
                  <a:lumMod val="75000"/>
                </a:schemeClr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>
              <a:buNone/>
            </a:pPr>
            <a:endParaRPr lang="en-US" altLang="zh-TW" sz="6000" dirty="0" smtClean="0">
              <a:solidFill>
                <a:schemeClr val="accent5">
                  <a:lumMod val="75000"/>
                </a:schemeClr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  <a:p>
            <a:pPr algn="ctr">
              <a:buNone/>
            </a:pPr>
            <a:endParaRPr lang="zh-TW" altLang="en-US" sz="6000" dirty="0">
              <a:solidFill>
                <a:schemeClr val="accent5">
                  <a:lumMod val="75000"/>
                </a:schemeClr>
              </a:solidFill>
              <a:latin typeface="微軟正黑體 Light" pitchFamily="34" charset="-120"/>
              <a:ea typeface="微軟正黑體 Light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每天都要空出時間算數學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2.</a:t>
            </a:r>
            <a:r>
              <a:rPr lang="zh-TW" altLang="en-US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平時上課都聽不懂</a:t>
            </a:r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/>
            </a:r>
            <a:b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</a:br>
            <a:r>
              <a:rPr lang="zh-TW" altLang="en-US" sz="6000" dirty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怎麼辦？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下課問同學，回家想過，真不懂再去向老師求解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58196" cy="2214578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3.</a:t>
            </a:r>
            <a:r>
              <a:rPr lang="zh-TW" altLang="en-US" sz="6000" dirty="0">
                <a:latin typeface="微軟正黑體 Light" pitchFamily="34" charset="-120"/>
                <a:ea typeface="微軟正黑體 Light" pitchFamily="34" charset="-120"/>
                <a:cs typeface="微軟正黑體 Light" pitchFamily="34" charset="-120"/>
              </a:rPr>
              <a:t>考試前該如何加強數學？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orwallpaper.com/files/thumbs/preview/22/226960__cubism-equation-cubist-architecture-the-equation-science-mathematics-geometry-statistics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9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447800"/>
            <a:ext cx="9144001" cy="4800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多寫題目，寫、再寫</a:t>
            </a:r>
            <a:r>
              <a:rPr lang="en-US" altLang="zh-TW" dirty="0" smtClean="0">
                <a:solidFill>
                  <a:srgbClr val="FFFF00"/>
                </a:solidFill>
              </a:rPr>
              <a:t>!!!</a:t>
            </a:r>
          </a:p>
          <a:p>
            <a:r>
              <a:rPr lang="zh-TW" altLang="en-US" dirty="0">
                <a:solidFill>
                  <a:srgbClr val="FFFF00"/>
                </a:solidFill>
              </a:rPr>
              <a:t>寫</a:t>
            </a:r>
            <a:r>
              <a:rPr lang="zh-TW" altLang="en-US" dirty="0" smtClean="0">
                <a:solidFill>
                  <a:srgbClr val="FFFF00"/>
                </a:solidFill>
              </a:rPr>
              <a:t>段考考卷</a:t>
            </a:r>
            <a:r>
              <a:rPr lang="en-US" altLang="zh-TW" dirty="0" smtClean="0">
                <a:solidFill>
                  <a:srgbClr val="FFFF00"/>
                </a:solidFill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</a:rPr>
              <a:t>考古題</a:t>
            </a:r>
            <a:r>
              <a:rPr lang="en-US" altLang="zh-TW" dirty="0" smtClean="0">
                <a:solidFill>
                  <a:srgbClr val="FFFF00"/>
                </a:solidFill>
              </a:rPr>
              <a:t>)</a:t>
            </a:r>
            <a:r>
              <a:rPr lang="zh-TW" altLang="en-US" smtClean="0">
                <a:solidFill>
                  <a:srgbClr val="FFFF00"/>
                </a:solidFill>
              </a:rPr>
              <a:t>來檢視</a:t>
            </a:r>
            <a:r>
              <a:rPr lang="zh-TW" altLang="en-US" dirty="0" smtClean="0">
                <a:solidFill>
                  <a:srgbClr val="FFFF00"/>
                </a:solidFill>
              </a:rPr>
              <a:t>自己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272</Words>
  <Application>Microsoft Office PowerPoint</Application>
  <PresentationFormat>如螢幕大小 (4:3)</PresentationFormat>
  <Paragraphs>48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夏至</vt:lpstr>
      <vt:lpstr>數學學習講座</vt:lpstr>
      <vt:lpstr>前言</vt:lpstr>
      <vt:lpstr> Q&amp;A</vt:lpstr>
      <vt:lpstr>PowerPoint 簡報</vt:lpstr>
      <vt:lpstr>PowerPoint 簡報</vt:lpstr>
      <vt:lpstr>2.平時上課都聽不懂 怎麼辦？</vt:lpstr>
      <vt:lpstr>PowerPoint 簡報</vt:lpstr>
      <vt:lpstr>3.考試前該如何加強數學？</vt:lpstr>
      <vt:lpstr>PowerPoint 簡報</vt:lpstr>
      <vt:lpstr>4.看到題目就會腦袋一片空白怎麼辦？</vt:lpstr>
      <vt:lpstr>PowerPoint 簡報</vt:lpstr>
      <vt:lpstr>5.考試時總是寫不完         怎麼辦？</vt:lpstr>
      <vt:lpstr>PowerPoint 簡報</vt:lpstr>
      <vt:lpstr>6.要不要去補習？</vt:lpstr>
      <vt:lpstr>PowerPoint 簡報</vt:lpstr>
      <vt:lpstr>7.平時小考都不及格 會不會被當？</vt:lpstr>
      <vt:lpstr>PowerPoint 簡報</vt:lpstr>
      <vt:lpstr>8.數學老師會當人嗎？</vt:lpstr>
      <vt:lpstr>PowerPoint 簡報</vt:lpstr>
      <vt:lpstr>9. 不管怎麼努力就是考不好為什麼會這樣？</vt:lpstr>
      <vt:lpstr>PowerPoint 簡報</vt:lpstr>
      <vt:lpstr>10.一直考不好我該 放棄嗎？</vt:lpstr>
      <vt:lpstr>PowerPoint 簡報</vt:lpstr>
      <vt:lpstr>提問時間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數學學習講座</dc:title>
  <dc:creator>User</dc:creator>
  <cp:lastModifiedBy>Yeh</cp:lastModifiedBy>
  <cp:revision>11</cp:revision>
  <dcterms:created xsi:type="dcterms:W3CDTF">2015-10-03T08:43:59Z</dcterms:created>
  <dcterms:modified xsi:type="dcterms:W3CDTF">2015-10-26T15:28:30Z</dcterms:modified>
</cp:coreProperties>
</file>