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6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A35-4D35-45D9-BD34-1896038A194D}" type="datetimeFigureOut">
              <a:rPr lang="zh-TW" altLang="en-US" smtClean="0"/>
              <a:pPr/>
              <a:t>2015/10/4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BB1-DEBA-4330-B26E-1170BD845B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A35-4D35-45D9-BD34-1896038A194D}" type="datetimeFigureOut">
              <a:rPr lang="zh-TW" altLang="en-US" smtClean="0"/>
              <a:pPr/>
              <a:t>2015/10/4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BB1-DEBA-4330-B26E-1170BD845B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A35-4D35-45D9-BD34-1896038A194D}" type="datetimeFigureOut">
              <a:rPr lang="zh-TW" altLang="en-US" smtClean="0"/>
              <a:pPr/>
              <a:t>2015/10/4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BB1-DEBA-4330-B26E-1170BD845B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A35-4D35-45D9-BD34-1896038A194D}" type="datetimeFigureOut">
              <a:rPr lang="zh-TW" altLang="en-US" smtClean="0"/>
              <a:pPr/>
              <a:t>2015/10/4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BB1-DEBA-4330-B26E-1170BD845B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A35-4D35-45D9-BD34-1896038A194D}" type="datetimeFigureOut">
              <a:rPr lang="zh-TW" altLang="en-US" smtClean="0"/>
              <a:pPr/>
              <a:t>2015/10/4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BB1-DEBA-4330-B26E-1170BD845B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A35-4D35-45D9-BD34-1896038A194D}" type="datetimeFigureOut">
              <a:rPr lang="zh-TW" altLang="en-US" smtClean="0"/>
              <a:pPr/>
              <a:t>2015/10/4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BB1-DEBA-4330-B26E-1170BD845B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A35-4D35-45D9-BD34-1896038A194D}" type="datetimeFigureOut">
              <a:rPr lang="zh-TW" altLang="en-US" smtClean="0"/>
              <a:pPr/>
              <a:t>2015/10/4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BB1-DEBA-4330-B26E-1170BD845B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A35-4D35-45D9-BD34-1896038A194D}" type="datetimeFigureOut">
              <a:rPr lang="zh-TW" altLang="en-US" smtClean="0"/>
              <a:pPr/>
              <a:t>2015/10/4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BB1-DEBA-4330-B26E-1170BD845B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A35-4D35-45D9-BD34-1896038A194D}" type="datetimeFigureOut">
              <a:rPr lang="zh-TW" altLang="en-US" smtClean="0"/>
              <a:pPr/>
              <a:t>2015/10/4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BB1-DEBA-4330-B26E-1170BD845B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A35-4D35-45D9-BD34-1896038A194D}" type="datetimeFigureOut">
              <a:rPr lang="zh-TW" altLang="en-US" smtClean="0"/>
              <a:pPr/>
              <a:t>2015/10/4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BB1-DEBA-4330-B26E-1170BD845B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5EA35-4D35-45D9-BD34-1896038A194D}" type="datetimeFigureOut">
              <a:rPr lang="zh-TW" altLang="en-US" smtClean="0"/>
              <a:pPr/>
              <a:t>2015/10/4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7BB1-DEBA-4330-B26E-1170BD845B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5EA35-4D35-45D9-BD34-1896038A194D}" type="datetimeFigureOut">
              <a:rPr lang="zh-TW" altLang="en-US" smtClean="0"/>
              <a:pPr/>
              <a:t>2015/10/4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57BB1-DEBA-4330-B26E-1170BD845BF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 descr="簡報背景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 rot="21183251">
            <a:off x="1981323" y="2354956"/>
            <a:ext cx="50321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化學撇步照過來</a:t>
            </a:r>
            <a:endParaRPr lang="zh-TW" alt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 rot="21200548">
            <a:off x="6995174" y="2246293"/>
            <a:ext cx="615553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8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值日生</a:t>
            </a:r>
            <a:endParaRPr lang="zh-TW" altLang="en-US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 rot="21394176">
            <a:off x="6891398" y="9676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10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 rot="21155974">
            <a:off x="6951509" y="131108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月</a:t>
            </a:r>
            <a:endParaRPr lang="zh-TW" altLang="en-US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 rot="20977283">
            <a:off x="6959296" y="160630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28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 rot="20891587">
            <a:off x="7034281" y="189596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日</a:t>
            </a:r>
            <a:endParaRPr lang="zh-TW" altLang="en-US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 rot="21062565">
            <a:off x="6858016" y="3500438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郭昱姍</a:t>
            </a:r>
            <a:endParaRPr lang="zh-TW" altLang="en-US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 rot="21060938">
            <a:off x="7273656" y="3817423"/>
            <a:ext cx="461665" cy="78483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廖于秀</a:t>
            </a:r>
            <a:endParaRPr lang="zh-TW" altLang="en-US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簡報背景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9373"/>
          </a:xfrm>
        </p:spPr>
      </p:pic>
      <p:sp>
        <p:nvSpPr>
          <p:cNvPr id="5" name="矩形 4"/>
          <p:cNvSpPr/>
          <p:nvPr/>
        </p:nvSpPr>
        <p:spPr>
          <a:xfrm>
            <a:off x="857224" y="1571612"/>
            <a:ext cx="3647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題型好多種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14810" y="2714620"/>
            <a:ext cx="3967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化學怎麼讀</a:t>
            </a:r>
            <a:r>
              <a:rPr lang="en-US" altLang="zh-TW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?</a:t>
            </a:r>
            <a:endParaRPr lang="zh-TW" alt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7320" y="4000504"/>
            <a:ext cx="8946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觀念懂了怎麼題目還是不會</a:t>
            </a:r>
            <a:r>
              <a:rPr lang="en-US" altLang="zh-TW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!!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簡報背景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9373"/>
          </a:xfrm>
        </p:spPr>
      </p:pic>
      <p:sp>
        <p:nvSpPr>
          <p:cNvPr id="5" name="等腰三角形 4"/>
          <p:cNvSpPr/>
          <p:nvPr/>
        </p:nvSpPr>
        <p:spPr>
          <a:xfrm>
            <a:off x="642910" y="714356"/>
            <a:ext cx="642942" cy="571504"/>
          </a:xfrm>
          <a:prstGeom prst="triangl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等腰三角形 5"/>
          <p:cNvSpPr/>
          <p:nvPr/>
        </p:nvSpPr>
        <p:spPr>
          <a:xfrm>
            <a:off x="642910" y="2000240"/>
            <a:ext cx="642942" cy="571504"/>
          </a:xfrm>
          <a:prstGeom prst="triangl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等腰三角形 6"/>
          <p:cNvSpPr/>
          <p:nvPr/>
        </p:nvSpPr>
        <p:spPr>
          <a:xfrm>
            <a:off x="642910" y="3071810"/>
            <a:ext cx="642942" cy="571504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等腰三角形 7"/>
          <p:cNvSpPr/>
          <p:nvPr/>
        </p:nvSpPr>
        <p:spPr>
          <a:xfrm>
            <a:off x="642910" y="4214818"/>
            <a:ext cx="642942" cy="571504"/>
          </a:xfrm>
          <a:prstGeom prst="triangl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1857356" y="714356"/>
            <a:ext cx="3983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掌握大綱</a:t>
            </a:r>
            <a:r>
              <a:rPr lang="en-US" altLang="zh-TW" sz="3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記熟觀念</a:t>
            </a:r>
            <a:endParaRPr lang="zh-TW" altLang="en-US" sz="3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785918" y="2071678"/>
            <a:ext cx="3983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多做題目</a:t>
            </a:r>
            <a:r>
              <a:rPr lang="en-US" altLang="zh-TW" sz="3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熟悉題型</a:t>
            </a:r>
            <a:endParaRPr lang="zh-TW" altLang="en-US" sz="3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1785918" y="3214686"/>
            <a:ext cx="3983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若有不懂</a:t>
            </a:r>
            <a:r>
              <a:rPr lang="en-US" altLang="zh-TW" sz="3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3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立刻解決</a:t>
            </a:r>
            <a:endParaRPr lang="zh-TW" altLang="en-US" sz="3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785918" y="4214818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群體學習提高效率</a:t>
            </a:r>
            <a:endParaRPr lang="zh-TW" altLang="en-US" sz="3600" dirty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簡報背景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9373"/>
          </a:xfrm>
        </p:spPr>
      </p:pic>
      <p:sp>
        <p:nvSpPr>
          <p:cNvPr id="5" name="矩形 4"/>
          <p:cNvSpPr/>
          <p:nvPr/>
        </p:nvSpPr>
        <p:spPr>
          <a:xfrm>
            <a:off x="428596" y="571480"/>
            <a:ext cx="5724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掌握題型記熟觀念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215074" y="1000108"/>
            <a:ext cx="186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該怎麼做呢</a:t>
            </a:r>
            <a:r>
              <a:rPr lang="en-US" altLang="zh-TW" sz="2400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  <a:endParaRPr lang="zh-TW" altLang="en-US" sz="2400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71472" y="1714488"/>
            <a:ext cx="3416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製作專屬自己的筆記</a:t>
            </a:r>
            <a:endParaRPr lang="zh-TW" altLang="en-US" sz="28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214810" y="1785926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重點整理有印</a:t>
            </a:r>
            <a:r>
              <a:rPr lang="zh-TW" altLang="en-US" sz="2000" dirty="0" smtClean="0">
                <a:latin typeface="微軟正黑體" pitchFamily="34" charset="-120"/>
                <a:ea typeface="微軟正黑體" pitchFamily="34" charset="-120"/>
              </a:rPr>
              <a:t>象</a:t>
            </a:r>
            <a:endParaRPr lang="zh-TW" altLang="en-US" sz="2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357158" y="3214686"/>
            <a:ext cx="1928826" cy="78581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分子式</a:t>
            </a:r>
            <a:endParaRPr lang="zh-TW" altLang="en-US" dirty="0"/>
          </a:p>
        </p:txBody>
      </p:sp>
      <p:sp>
        <p:nvSpPr>
          <p:cNvPr id="10" name="橢圓 9"/>
          <p:cNvSpPr/>
          <p:nvPr/>
        </p:nvSpPr>
        <p:spPr>
          <a:xfrm>
            <a:off x="2571736" y="2428868"/>
            <a:ext cx="2571768" cy="100013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實驗式</a:t>
            </a:r>
            <a:endParaRPr lang="zh-TW" altLang="en-US" dirty="0"/>
          </a:p>
        </p:txBody>
      </p:sp>
      <p:sp>
        <p:nvSpPr>
          <p:cNvPr id="11" name="橢圓 10"/>
          <p:cNvSpPr/>
          <p:nvPr/>
        </p:nvSpPr>
        <p:spPr>
          <a:xfrm>
            <a:off x="4500562" y="3714752"/>
            <a:ext cx="3214710" cy="157163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結構式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143108" y="5715016"/>
            <a:ext cx="30716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i="1" dirty="0" smtClean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利用表格分類</a:t>
            </a:r>
            <a:r>
              <a:rPr lang="en-US" altLang="zh-TW" sz="2000" b="1" i="1" dirty="0" smtClean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,</a:t>
            </a:r>
            <a:r>
              <a:rPr lang="zh-TW" altLang="en-US" sz="2000" b="1" i="1" dirty="0" smtClean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邏輯較清晰</a:t>
            </a:r>
            <a:endParaRPr lang="zh-TW" altLang="en-US" sz="2000" b="1" i="1" dirty="0">
              <a:solidFill>
                <a:schemeClr val="accent6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簡報背景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28861" cy="6858000"/>
          </a:xfrm>
        </p:spPr>
      </p:pic>
      <p:sp>
        <p:nvSpPr>
          <p:cNvPr id="8" name="流程圖: 磁碟 7"/>
          <p:cNvSpPr/>
          <p:nvPr/>
        </p:nvSpPr>
        <p:spPr>
          <a:xfrm>
            <a:off x="857224" y="2643182"/>
            <a:ext cx="500066" cy="1785950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流程圖: 磁碟 8"/>
          <p:cNvSpPr/>
          <p:nvPr/>
        </p:nvSpPr>
        <p:spPr>
          <a:xfrm>
            <a:off x="5572132" y="2643182"/>
            <a:ext cx="500066" cy="1785950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1714480" y="2000240"/>
            <a:ext cx="3429024" cy="235745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714480" y="2857496"/>
            <a:ext cx="3429024" cy="15001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1" name="直線接點 40"/>
          <p:cNvCxnSpPr/>
          <p:nvPr/>
        </p:nvCxnSpPr>
        <p:spPr>
          <a:xfrm rot="5400000">
            <a:off x="500034" y="2500306"/>
            <a:ext cx="1143008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1071538" y="1928802"/>
            <a:ext cx="1143008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5" name="直線接點 44"/>
          <p:cNvCxnSpPr/>
          <p:nvPr/>
        </p:nvCxnSpPr>
        <p:spPr>
          <a:xfrm rot="5400000">
            <a:off x="1607323" y="2607463"/>
            <a:ext cx="1214446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 rot="5400000" flipH="1" flipV="1">
            <a:off x="5287174" y="2356636"/>
            <a:ext cx="1143008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 rot="10800000">
            <a:off x="4572000" y="1857364"/>
            <a:ext cx="1357322" cy="158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 rot="5400000">
            <a:off x="3786976" y="2571744"/>
            <a:ext cx="1570842" cy="794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6" name="圓角矩形圖說文字 55"/>
          <p:cNvSpPr/>
          <p:nvPr/>
        </p:nvSpPr>
        <p:spPr>
          <a:xfrm>
            <a:off x="5286380" y="4643446"/>
            <a:ext cx="3429024" cy="1500198"/>
          </a:xfrm>
          <a:prstGeom prst="wedgeRoundRectCallout">
            <a:avLst>
              <a:gd name="adj1" fmla="val -51233"/>
              <a:gd name="adj2" fmla="val -66109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電解的</a:t>
            </a:r>
            <a:r>
              <a:rPr lang="en-US" altLang="zh-TW" dirty="0" smtClean="0"/>
              <a:t>…….</a:t>
            </a:r>
            <a:endParaRPr lang="zh-TW" altLang="en-US" dirty="0"/>
          </a:p>
        </p:txBody>
      </p:sp>
      <p:sp>
        <p:nvSpPr>
          <p:cNvPr id="57" name="橢圓 56"/>
          <p:cNvSpPr/>
          <p:nvPr/>
        </p:nvSpPr>
        <p:spPr>
          <a:xfrm>
            <a:off x="2000232" y="3286124"/>
            <a:ext cx="785818" cy="71438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cu+</a:t>
            </a:r>
            <a:endParaRPr lang="zh-TW" altLang="en-US" dirty="0"/>
          </a:p>
        </p:txBody>
      </p:sp>
      <p:sp>
        <p:nvSpPr>
          <p:cNvPr id="58" name="橢圓 57"/>
          <p:cNvSpPr/>
          <p:nvPr/>
        </p:nvSpPr>
        <p:spPr>
          <a:xfrm>
            <a:off x="3643306" y="3571876"/>
            <a:ext cx="785818" cy="71438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cu+</a:t>
            </a:r>
            <a:endParaRPr lang="zh-TW" altLang="en-US" dirty="0"/>
          </a:p>
        </p:txBody>
      </p:sp>
      <p:sp>
        <p:nvSpPr>
          <p:cNvPr id="59" name="橢圓 58"/>
          <p:cNvSpPr/>
          <p:nvPr/>
        </p:nvSpPr>
        <p:spPr>
          <a:xfrm>
            <a:off x="2786050" y="2928934"/>
            <a:ext cx="785818" cy="71438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cu+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簡報背景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9373"/>
          </a:xfrm>
        </p:spPr>
      </p:pic>
      <p:sp>
        <p:nvSpPr>
          <p:cNvPr id="5" name="矩形 4"/>
          <p:cNvSpPr/>
          <p:nvPr/>
        </p:nvSpPr>
        <p:spPr>
          <a:xfrm>
            <a:off x="571472" y="714356"/>
            <a:ext cx="5724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多做題目熟悉題型</a:t>
            </a:r>
            <a:endParaRPr lang="zh-TW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500826" y="1071546"/>
            <a:ext cx="1872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該怎麼做呢</a:t>
            </a:r>
            <a:r>
              <a:rPr lang="en-US" altLang="zh-TW" sz="2400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  <a:endParaRPr lang="zh-TW" altLang="en-US" sz="2400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14348" y="1785926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學校講義盡量做</a:t>
            </a:r>
            <a:endParaRPr lang="zh-TW" altLang="en-US" sz="28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071538" y="3000372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錯的要標記清楚</a:t>
            </a:r>
            <a:endParaRPr lang="zh-TW" altLang="en-US" sz="2400" dirty="0">
              <a:solidFill>
                <a:srgbClr val="00B05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214942" y="3143248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寫完要確實訂正</a:t>
            </a:r>
            <a:endParaRPr lang="zh-TW" altLang="en-US" sz="2400" dirty="0">
              <a:solidFill>
                <a:srgbClr val="00B05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2357422" y="4643446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書面乾淨不凌亂</a:t>
            </a:r>
            <a:endParaRPr lang="zh-TW" altLang="en-US" sz="2400" dirty="0">
              <a:solidFill>
                <a:srgbClr val="00B05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072066" y="4429132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每天按部就班做固定題數</a:t>
            </a:r>
            <a:endParaRPr lang="zh-TW" altLang="en-US" sz="2400" dirty="0">
              <a:solidFill>
                <a:srgbClr val="00B05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 descr="簡報背景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9373"/>
          </a:xfrm>
        </p:spPr>
      </p:pic>
      <p:sp>
        <p:nvSpPr>
          <p:cNvPr id="5" name="矩形 4"/>
          <p:cNvSpPr/>
          <p:nvPr/>
        </p:nvSpPr>
        <p:spPr>
          <a:xfrm>
            <a:off x="357158" y="571480"/>
            <a:ext cx="46987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若有不懂立刻解決</a:t>
            </a:r>
            <a:endParaRPr lang="zh-TW" alt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3286116" y="1500174"/>
            <a:ext cx="469872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群體學習提高效率</a:t>
            </a:r>
            <a:endParaRPr lang="zh-TW" alt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214942" y="785794"/>
            <a:ext cx="1872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該怎麼做呢</a:t>
            </a:r>
            <a:r>
              <a:rPr lang="en-US" altLang="zh-TW" sz="2400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?</a:t>
            </a:r>
            <a:endParaRPr lang="zh-TW" altLang="en-US" sz="2400" dirty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928794" y="2643182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b="1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別忘記自己身邊臥虎藏龍</a:t>
            </a:r>
            <a:endParaRPr lang="zh-TW" altLang="en-US" sz="2800" b="1" dirty="0">
              <a:solidFill>
                <a:srgbClr val="00B05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643438" y="4143380"/>
            <a:ext cx="3262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b="1" dirty="0" smtClean="0">
                <a:solidFill>
                  <a:schemeClr val="accent6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煩死他就對了</a:t>
            </a:r>
            <a:endParaRPr lang="zh-TW" altLang="en-US" sz="4000" b="1" dirty="0">
              <a:solidFill>
                <a:schemeClr val="accent6">
                  <a:lumMod val="7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" name="圖片 9" descr="努力圖片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3500438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155</Words>
  <Application>Microsoft Office PowerPoint</Application>
  <PresentationFormat>如螢幕大小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15</cp:revision>
  <dcterms:created xsi:type="dcterms:W3CDTF">2015-10-02T15:31:49Z</dcterms:created>
  <dcterms:modified xsi:type="dcterms:W3CDTF">2015-10-04T14:02:23Z</dcterms:modified>
</cp:coreProperties>
</file>