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4" r:id="rId17"/>
    <p:sldId id="273" r:id="rId18"/>
    <p:sldId id="266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8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地科學習講座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88840"/>
            <a:ext cx="4165054" cy="4165054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4" y="980728"/>
            <a:ext cx="950838" cy="95083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652" y="1055973"/>
            <a:ext cx="878830" cy="87883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03474"/>
            <a:ext cx="720080" cy="72008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03474"/>
            <a:ext cx="734814" cy="73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>
                <a:latin typeface="Berlin Sans FB Demi" pitchFamily="34" charset="0"/>
              </a:rPr>
              <a:t>Q5</a:t>
            </a:r>
            <a:endParaRPr lang="zh-TW" altLang="en-US" sz="6600" dirty="0">
              <a:latin typeface="Berlin Sans FB Demi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5400" dirty="0" smtClean="0"/>
              <a:t>                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地科</a:t>
            </a:r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背科</a:t>
            </a:r>
            <a:endParaRPr lang="en-US" altLang="zh-TW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 ???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429000"/>
            <a:ext cx="2117700" cy="254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en-US" altLang="zh-TW" b="1" dirty="0">
                <a:latin typeface="華康采風體W3(P)" pitchFamily="66" charset="-120"/>
                <a:ea typeface="華康采風體W3(P)" pitchFamily="66" charset="-120"/>
              </a:rPr>
              <a:t>X</a:t>
            </a:r>
            <a:endParaRPr lang="zh-TW" altLang="en-US" b="1" dirty="0">
              <a:latin typeface="華康采風體W3(P)" pitchFamily="66" charset="-120"/>
              <a:ea typeface="華康采風體W3(P)" pitchFamily="66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4929198"/>
            <a:ext cx="2886422" cy="16523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>
                <a:latin typeface="Berlin Sans FB Demi" pitchFamily="34" charset="0"/>
              </a:rPr>
              <a:t>Q6</a:t>
            </a:r>
            <a:endParaRPr lang="zh-TW" altLang="en-US" sz="6600" dirty="0">
              <a:latin typeface="Berlin Sans FB Demi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是不是一周花兩個小時以上念地科就會好</a:t>
            </a:r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??</a:t>
            </a:r>
            <a:endParaRPr lang="zh-TW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華康采風體W3(P)" pitchFamily="66" charset="-120"/>
                <a:ea typeface="華康采風體W3(P)" pitchFamily="66" charset="-120"/>
              </a:rPr>
              <a:t>花多少時間不是重點吧ˊˇˋ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29000"/>
            <a:ext cx="2783330" cy="2659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latin typeface="Berlin Sans FB Demi" pitchFamily="34" charset="0"/>
              </a:rPr>
              <a:t>Q7</a:t>
            </a:r>
            <a:endParaRPr lang="zh-TW" altLang="en-US" sz="6600" dirty="0">
              <a:latin typeface="Berlin Sans FB Demi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學測的出題方向</a:t>
            </a:r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85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imgur.com/kBq9WY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32938"/>
            <a:ext cx="5364088" cy="372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華康采風體W3(P)" pitchFamily="66" charset="-120"/>
                <a:ea typeface="華康采風體W3(P)" pitchFamily="66" charset="-120"/>
              </a:rPr>
              <a:t>天文、大氣、海洋</a:t>
            </a:r>
            <a:r>
              <a:rPr lang="zh-TW" altLang="en-US" b="1" dirty="0">
                <a:latin typeface="華康采風體W3(P)" pitchFamily="66" charset="-120"/>
                <a:ea typeface="華康采風體W3(P)" pitchFamily="66" charset="-120"/>
              </a:rPr>
              <a:t>、地質和</a:t>
            </a:r>
            <a:r>
              <a:rPr lang="zh-TW" altLang="en-US" b="1" dirty="0">
                <a:latin typeface="華康采風體W3(P)" pitchFamily="66" charset="-120"/>
                <a:ea typeface="華康采風體W3(P)" pitchFamily="66" charset="-120"/>
              </a:rPr>
              <a:t>永續經營出題平均，</a:t>
            </a:r>
            <a:r>
              <a:rPr lang="zh-TW" altLang="en-US" b="1" dirty="0" smtClean="0">
                <a:latin typeface="華康采風體W3(P)" pitchFamily="66" charset="-120"/>
                <a:ea typeface="華康采風體W3(P)" pitchFamily="66" charset="-120"/>
              </a:rPr>
              <a:t>大約在</a:t>
            </a:r>
            <a:r>
              <a:rPr lang="en-US" altLang="zh-TW" b="1" dirty="0">
                <a:latin typeface="華康采風體W3(P)" pitchFamily="66" charset="-120"/>
                <a:ea typeface="華康采風體W3(P)" pitchFamily="66" charset="-120"/>
              </a:rPr>
              <a:t>2</a:t>
            </a:r>
            <a:r>
              <a:rPr lang="zh-TW" altLang="en-US" b="1" dirty="0">
                <a:latin typeface="華康采風體W3(P)" pitchFamily="66" charset="-120"/>
                <a:ea typeface="華康采風體W3(P)" pitchFamily="66" charset="-120"/>
              </a:rPr>
              <a:t>到</a:t>
            </a:r>
            <a:r>
              <a:rPr lang="en-US" altLang="zh-TW" b="1" dirty="0">
                <a:latin typeface="華康采風體W3(P)" pitchFamily="66" charset="-120"/>
                <a:ea typeface="華康采風體W3(P)" pitchFamily="66" charset="-120"/>
              </a:rPr>
              <a:t>4</a:t>
            </a:r>
            <a:r>
              <a:rPr lang="zh-TW" altLang="en-US" b="1" dirty="0">
                <a:latin typeface="華康采風體W3(P)" pitchFamily="66" charset="-120"/>
                <a:ea typeface="華康采風體W3(P)" pitchFamily="66" charset="-120"/>
              </a:rPr>
              <a:t>題</a:t>
            </a:r>
            <a:r>
              <a:rPr lang="en-US" altLang="zh-TW" b="1" dirty="0">
                <a:latin typeface="華康采風體W3(P)" pitchFamily="66" charset="-120"/>
                <a:ea typeface="華康采風體W3(P)" pitchFamily="66" charset="-120"/>
              </a:rPr>
              <a:t/>
            </a:r>
            <a:br>
              <a:rPr lang="en-US" altLang="zh-TW" b="1" dirty="0">
                <a:latin typeface="華康采風體W3(P)" pitchFamily="66" charset="-120"/>
                <a:ea typeface="華康采風體W3(P)" pitchFamily="66" charset="-120"/>
              </a:rPr>
            </a:br>
            <a:r>
              <a:rPr lang="en-US" altLang="zh-TW" b="1" dirty="0" smtClean="0">
                <a:latin typeface="華康采風體W3(P)" pitchFamily="66" charset="-120"/>
                <a:ea typeface="華康采風體W3(P)" pitchFamily="66" charset="-120"/>
              </a:rPr>
              <a:t/>
            </a:r>
            <a:br>
              <a:rPr lang="en-US" altLang="zh-TW" b="1" dirty="0" smtClean="0">
                <a:latin typeface="華康采風體W3(P)" pitchFamily="66" charset="-120"/>
                <a:ea typeface="華康采風體W3(P)" pitchFamily="66" charset="-120"/>
              </a:rPr>
            </a:br>
            <a:r>
              <a:rPr lang="zh-TW" altLang="en-US" b="1" dirty="0">
                <a:latin typeface="華康采風體W3(P)" pitchFamily="66" charset="-120"/>
                <a:ea typeface="華康采風體W3(P)" pitchFamily="66" charset="-120"/>
              </a:rPr>
              <a:t>＊</a:t>
            </a:r>
            <a:r>
              <a:rPr lang="zh-TW" altLang="en-US" b="1" dirty="0" smtClean="0">
                <a:latin typeface="華康采風體W3(P)" pitchFamily="66" charset="-120"/>
                <a:ea typeface="華康采風體W3(P)" pitchFamily="66" charset="-120"/>
              </a:rPr>
              <a:t>圖表</a:t>
            </a:r>
            <a:r>
              <a:rPr lang="zh-TW" altLang="en-US" b="1" dirty="0">
                <a:latin typeface="華康采風體W3(P)" pitchFamily="66" charset="-120"/>
                <a:ea typeface="華康采風體W3(P)" pitchFamily="66" charset="-120"/>
              </a:rPr>
              <a:t>應用</a:t>
            </a:r>
            <a:r>
              <a:rPr lang="zh-TW" altLang="en-US" b="1" dirty="0" smtClean="0">
                <a:latin typeface="華康采風體W3(P)" pitchFamily="66" charset="-120"/>
                <a:ea typeface="華康采風體W3(P)" pitchFamily="66" charset="-120"/>
              </a:rPr>
              <a:t>題、時事題</a:t>
            </a:r>
            <a:r>
              <a:rPr lang="en-US" altLang="zh-TW" b="1" dirty="0">
                <a:latin typeface="華康采風體W3(P)" pitchFamily="66" charset="-120"/>
                <a:ea typeface="華康采風體W3(P)" pitchFamily="66" charset="-120"/>
              </a:rPr>
              <a:t/>
            </a:r>
            <a:br>
              <a:rPr lang="en-US" altLang="zh-TW" b="1" dirty="0">
                <a:latin typeface="華康采風體W3(P)" pitchFamily="66" charset="-120"/>
                <a:ea typeface="華康采風體W3(P)" pitchFamily="66" charset="-120"/>
              </a:rPr>
            </a:br>
            <a:r>
              <a:rPr lang="zh-TW" altLang="en-US" b="1" dirty="0">
                <a:latin typeface="華康采風體W3(P)" pitchFamily="66" charset="-120"/>
                <a:ea typeface="華康采風體W3(P)" pitchFamily="66" charset="-120"/>
              </a:rPr>
              <a:t>＊</a:t>
            </a:r>
            <a:r>
              <a:rPr lang="zh-TW" altLang="en-US" b="1" dirty="0" smtClean="0">
                <a:latin typeface="華康采風體W3(P)" pitchFamily="66" charset="-120"/>
                <a:ea typeface="華康采風體W3(P)" pitchFamily="66" charset="-120"/>
              </a:rPr>
              <a:t>名詞理解</a:t>
            </a:r>
            <a:r>
              <a:rPr lang="en-US" altLang="zh-TW" b="1" dirty="0">
                <a:latin typeface="華康采風體W3(P)" pitchFamily="66" charset="-120"/>
                <a:ea typeface="華康采風體W3(P)" pitchFamily="66" charset="-120"/>
              </a:rPr>
              <a:t/>
            </a:r>
            <a:br>
              <a:rPr lang="en-US" altLang="zh-TW" b="1" dirty="0">
                <a:latin typeface="華康采風體W3(P)" pitchFamily="66" charset="-120"/>
                <a:ea typeface="華康采風體W3(P)" pitchFamily="66" charset="-120"/>
              </a:rPr>
            </a:br>
            <a:endParaRPr lang="zh-TW" altLang="en-US" b="1" dirty="0">
              <a:latin typeface="華康采風體W3(P)" pitchFamily="66" charset="-120"/>
              <a:ea typeface="華康采風體W3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30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>
                <a:latin typeface="Berlin Sans FB Demi" pitchFamily="34" charset="0"/>
              </a:rPr>
              <a:t>Q8</a:t>
            </a:r>
            <a:endParaRPr lang="zh-TW" altLang="en-US" sz="6600" dirty="0">
              <a:latin typeface="Berlin Sans FB Demi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聽說指考不考地科</a:t>
            </a:r>
            <a:r>
              <a:rPr lang="en-US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那是不是可以不讀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阿</a:t>
            </a:r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11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華康采風體W3(P)" pitchFamily="66" charset="-120"/>
                <a:ea typeface="華康采風體W3(P)" pitchFamily="66" charset="-120"/>
              </a:rPr>
              <a:t>當然</a:t>
            </a:r>
            <a:r>
              <a:rPr lang="en-US" altLang="zh-TW" b="1" dirty="0">
                <a:latin typeface="華康采風體W3(P)" pitchFamily="66" charset="-120"/>
                <a:ea typeface="華康采風體W3(P)" pitchFamily="66" charset="-120"/>
              </a:rPr>
              <a:t>!!</a:t>
            </a:r>
            <a:r>
              <a:rPr lang="zh-TW" altLang="en-US" b="1" dirty="0">
                <a:latin typeface="華康采風體W3(P)" pitchFamily="66" charset="-120"/>
                <a:ea typeface="華康采風體W3(P)" pitchFamily="66" charset="-120"/>
              </a:rPr>
              <a:t>不是囉</a:t>
            </a:r>
            <a:r>
              <a:rPr lang="en-US" altLang="zh-TW" b="1" dirty="0">
                <a:latin typeface="華康采風體W3(P)" pitchFamily="66" charset="-120"/>
                <a:ea typeface="華康采風體W3(P)" pitchFamily="66" charset="-120"/>
              </a:rPr>
              <a:t>!!</a:t>
            </a:r>
            <a:br>
              <a:rPr lang="en-US" altLang="zh-TW" b="1" dirty="0">
                <a:latin typeface="華康采風體W3(P)" pitchFamily="66" charset="-120"/>
                <a:ea typeface="華康采風體W3(P)" pitchFamily="66" charset="-120"/>
              </a:rPr>
            </a:br>
            <a:r>
              <a:rPr lang="zh-TW" altLang="en-US" b="1" dirty="0">
                <a:latin typeface="華康采風體W3(P)" pitchFamily="66" charset="-120"/>
                <a:ea typeface="華康采風體W3(P)" pitchFamily="66" charset="-120"/>
              </a:rPr>
              <a:t>即使指考不考，學測也還是會考，段考也會考，你的在校成績也是很重要的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780928"/>
            <a:ext cx="3810000" cy="3495675"/>
          </a:xfrm>
        </p:spPr>
      </p:pic>
    </p:spTree>
    <p:extLst>
      <p:ext uri="{BB962C8B-B14F-4D97-AF65-F5344CB8AC3E}">
        <p14:creationId xmlns:p14="http://schemas.microsoft.com/office/powerpoint/2010/main" val="28145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>
                <a:latin typeface="Berlin Sans FB Demi" pitchFamily="34" charset="0"/>
              </a:rPr>
              <a:t>Q&amp;A</a:t>
            </a:r>
            <a:endParaRPr lang="zh-TW" altLang="en-US" sz="6600" dirty="0">
              <a:latin typeface="Berlin Sans FB Demi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6600" dirty="0" smtClean="0">
                <a:latin typeface="微軟正黑體" pitchFamily="34" charset="-120"/>
                <a:ea typeface="微軟正黑體" pitchFamily="34" charset="-120"/>
              </a:rPr>
              <a:t>開放問答</a:t>
            </a:r>
            <a:r>
              <a:rPr lang="en-US" altLang="zh-TW" sz="6600" dirty="0" smtClean="0">
                <a:latin typeface="微軟正黑體" pitchFamily="34" charset="-120"/>
                <a:ea typeface="微軟正黑體" pitchFamily="34" charset="-120"/>
              </a:rPr>
              <a:t>!!!</a:t>
            </a:r>
          </a:p>
          <a:p>
            <a:pPr>
              <a:buNone/>
            </a:pPr>
            <a:r>
              <a:rPr lang="zh-TW" altLang="en-US" sz="6600" dirty="0" smtClean="0">
                <a:latin typeface="微軟正黑體" pitchFamily="34" charset="-120"/>
                <a:ea typeface="微軟正黑體" pitchFamily="34" charset="-120"/>
              </a:rPr>
              <a:t>有什麼關於地科的問題就快問吧</a:t>
            </a:r>
            <a:r>
              <a:rPr lang="en-US" altLang="zh-TW" sz="6600" dirty="0" smtClean="0">
                <a:latin typeface="微軟正黑體" pitchFamily="34" charset="-120"/>
                <a:ea typeface="微軟正黑體" pitchFamily="34" charset="-120"/>
              </a:rPr>
              <a:t>~~~</a:t>
            </a:r>
            <a:endParaRPr lang="zh-TW" altLang="en-US" sz="6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93096"/>
            <a:ext cx="1800200" cy="236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>
                <a:latin typeface="Berlin Sans FB Demi" pitchFamily="34" charset="0"/>
              </a:rPr>
              <a:t>Q1</a:t>
            </a:r>
            <a:endParaRPr lang="zh-TW" altLang="en-US" sz="6600" dirty="0">
              <a:latin typeface="Berlin Sans FB Demi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老師抄的筆記好亂</a:t>
            </a:r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到底要怎麼整理才能有既整齊又有效率的筆記</a:t>
            </a:r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73016"/>
            <a:ext cx="231608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438336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華康采風體W3(P)" pitchFamily="66" charset="-120"/>
                <a:ea typeface="華康采風體W3(P)" pitchFamily="66" charset="-120"/>
              </a:rPr>
              <a:t>讓你看看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581128"/>
            <a:ext cx="1241003" cy="12410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>
                <a:latin typeface="Berlin Sans FB Demi" pitchFamily="34" charset="0"/>
              </a:rPr>
              <a:t>Q2</a:t>
            </a:r>
            <a:endParaRPr lang="zh-TW" altLang="en-US" sz="6600" dirty="0">
              <a:latin typeface="Berlin Sans FB Demi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考試少</a:t>
            </a:r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學校又只有習作和課本</a:t>
            </a:r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這樣的練習量真的夠嗎</a:t>
            </a:r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33056"/>
            <a:ext cx="2109192" cy="2284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latin typeface="華康采風體W3(P)" pitchFamily="66" charset="-120"/>
                <a:ea typeface="華康采風體W3(P)" pitchFamily="66" charset="-120"/>
              </a:rPr>
              <a:t>夠，如果是真的認真寫老</a:t>
            </a:r>
            <a:r>
              <a:rPr lang="en-US" altLang="zh-TW" b="1" dirty="0">
                <a:latin typeface="華康采風體W3(P)" pitchFamily="66" charset="-120"/>
                <a:ea typeface="華康采風體W3(P)" pitchFamily="66" charset="-120"/>
              </a:rPr>
              <a:t/>
            </a:r>
            <a:br>
              <a:rPr lang="en-US" altLang="zh-TW" b="1" dirty="0">
                <a:latin typeface="華康采風體W3(P)" pitchFamily="66" charset="-120"/>
                <a:ea typeface="華康采風體W3(P)" pitchFamily="66" charset="-120"/>
              </a:rPr>
            </a:br>
            <a:r>
              <a:rPr lang="zh-TW" altLang="en-US" b="1" dirty="0" smtClean="0">
                <a:latin typeface="華康采風體W3(P)" pitchFamily="66" charset="-120"/>
                <a:ea typeface="華康采風體W3(P)" pitchFamily="66" charset="-120"/>
              </a:rPr>
              <a:t>師給的東西</a:t>
            </a:r>
            <a:r>
              <a:rPr lang="en-US" altLang="zh-TW" b="1" dirty="0" smtClean="0">
                <a:latin typeface="華康采風體W3(P)" pitchFamily="66" charset="-120"/>
                <a:ea typeface="華康采風體W3(P)" pitchFamily="66" charset="-120"/>
              </a:rPr>
              <a:t>(</a:t>
            </a:r>
            <a:r>
              <a:rPr lang="zh-TW" altLang="en-US" b="1" dirty="0" smtClean="0">
                <a:latin typeface="華康采風體W3(P)" pitchFamily="66" charset="-120"/>
                <a:ea typeface="華康采風體W3(P)" pitchFamily="66" charset="-120"/>
              </a:rPr>
              <a:t>講義、習作</a:t>
            </a:r>
            <a:r>
              <a:rPr lang="en-US" altLang="zh-TW" b="1" dirty="0" smtClean="0">
                <a:latin typeface="華康采風體W3(P)" pitchFamily="66" charset="-120"/>
                <a:ea typeface="華康采風體W3(P)" pitchFamily="66" charset="-120"/>
              </a:rPr>
              <a:t>)</a:t>
            </a:r>
            <a:r>
              <a:rPr lang="zh-TW" altLang="en-US" b="1" dirty="0" smtClean="0">
                <a:latin typeface="華康采風體W3(P)" pitchFamily="66" charset="-120"/>
                <a:ea typeface="華康采風體W3(P)" pitchFamily="66" charset="-120"/>
              </a:rPr>
              <a:t> ，把觀念都給搞懂</a:t>
            </a:r>
            <a:r>
              <a:rPr lang="en-US" altLang="zh-TW" b="1" dirty="0" smtClean="0">
                <a:latin typeface="華康采風體W3(P)" pitchFamily="66" charset="-120"/>
                <a:ea typeface="華康采風體W3(P)" pitchFamily="66" charset="-120"/>
              </a:rPr>
              <a:t>!!</a:t>
            </a:r>
            <a:br>
              <a:rPr lang="en-US" altLang="zh-TW" b="1" dirty="0" smtClean="0">
                <a:latin typeface="華康采風體W3(P)" pitchFamily="66" charset="-120"/>
                <a:ea typeface="華康采風體W3(P)" pitchFamily="66" charset="-120"/>
              </a:rPr>
            </a:br>
            <a:r>
              <a:rPr lang="en-US" altLang="zh-TW" b="1" dirty="0">
                <a:latin typeface="華康采風體W3(P)" pitchFamily="66" charset="-120"/>
                <a:ea typeface="華康采風體W3(P)" pitchFamily="66" charset="-120"/>
              </a:rPr>
              <a:t/>
            </a:r>
            <a:br>
              <a:rPr lang="en-US" altLang="zh-TW" b="1" dirty="0">
                <a:latin typeface="華康采風體W3(P)" pitchFamily="66" charset="-120"/>
                <a:ea typeface="華康采風體W3(P)" pitchFamily="66" charset="-120"/>
              </a:rPr>
            </a:br>
            <a:r>
              <a:rPr lang="zh-TW" altLang="en-US" b="1" dirty="0" smtClean="0">
                <a:latin typeface="華康采風體W3(P)" pitchFamily="66" charset="-120"/>
                <a:ea typeface="華康采風體W3(P)" pitchFamily="66" charset="-120"/>
              </a:rPr>
              <a:t>地科這種東西就是</a:t>
            </a:r>
            <a:r>
              <a:rPr lang="en-US" altLang="zh-TW" b="1" dirty="0" smtClean="0">
                <a:latin typeface="華康采風體W3(P)" pitchFamily="66" charset="-120"/>
                <a:ea typeface="華康采風體W3(P)" pitchFamily="66" charset="-120"/>
              </a:rPr>
              <a:t/>
            </a:r>
            <a:br>
              <a:rPr lang="en-US" altLang="zh-TW" b="1" dirty="0" smtClean="0">
                <a:latin typeface="華康采風體W3(P)" pitchFamily="66" charset="-120"/>
                <a:ea typeface="華康采風體W3(P)" pitchFamily="66" charset="-120"/>
              </a:rPr>
            </a:br>
            <a:r>
              <a:rPr lang="zh-TW" altLang="en-US" b="1" dirty="0" smtClean="0">
                <a:latin typeface="華康采風體W3(P)" pitchFamily="66" charset="-120"/>
                <a:ea typeface="華康采風體W3(P)" pitchFamily="66" charset="-120"/>
              </a:rPr>
              <a:t>基礎打好→無往不利</a:t>
            </a:r>
            <a:endParaRPr lang="zh-TW" altLang="en-US" b="1" dirty="0">
              <a:latin typeface="華康采風體W3(P)" pitchFamily="66" charset="-120"/>
              <a:ea typeface="華康采風體W3(P)" pitchFamily="66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76" y="332656"/>
            <a:ext cx="2019824" cy="2376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>
                <a:latin typeface="Berlin Sans FB Demi" pitchFamily="34" charset="0"/>
              </a:rPr>
              <a:t>Q3</a:t>
            </a:r>
            <a:endParaRPr lang="zh-TW" altLang="en-US" sz="6600" dirty="0">
              <a:latin typeface="Berlin Sans FB Demi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地科課好歡樂</a:t>
            </a:r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老師教完的時候不知不覺也就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段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考了</a:t>
            </a:r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!</a:t>
            </a:r>
            <a:r>
              <a:rPr lang="zh-TW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怎麼辦</a:t>
            </a:r>
            <a:r>
              <a:rPr lang="en-US" altLang="zh-TW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56992"/>
            <a:ext cx="1417780" cy="305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260110"/>
            <a:ext cx="8229600" cy="3465033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華康采風體W3(P)" pitchFamily="66" charset="-120"/>
                <a:ea typeface="華康采風體W3(P)" pitchFamily="66" charset="-120"/>
              </a:rPr>
              <a:t>怎麼辦</a:t>
            </a:r>
            <a:r>
              <a:rPr lang="en-US" altLang="zh-TW" b="1" dirty="0">
                <a:latin typeface="華康采風體W3(P)" pitchFamily="66" charset="-120"/>
                <a:ea typeface="華康采風體W3(P)" pitchFamily="66" charset="-120"/>
              </a:rPr>
              <a:t>?!</a:t>
            </a:r>
            <a:br>
              <a:rPr lang="en-US" altLang="zh-TW" b="1" dirty="0">
                <a:latin typeface="華康采風體W3(P)" pitchFamily="66" charset="-120"/>
                <a:ea typeface="華康采風體W3(P)" pitchFamily="66" charset="-120"/>
              </a:rPr>
            </a:br>
            <a:r>
              <a:rPr lang="zh-TW" altLang="en-US" b="1" dirty="0">
                <a:latin typeface="華康采風體W3(P)" pitchFamily="66" charset="-120"/>
                <a:ea typeface="華康采風體W3(P)" pitchFamily="66" charset="-120"/>
              </a:rPr>
              <a:t>地科講義有空就作，搭配上課寫的筆記和圖，地科這種東西，圖懂了題目就九成都會寫了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02643"/>
            <a:ext cx="1248396" cy="103640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003"/>
            <a:ext cx="1296144" cy="1076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>
                <a:latin typeface="Berlin Sans FB Demi" pitchFamily="34" charset="0"/>
              </a:rPr>
              <a:t>Q4</a:t>
            </a:r>
            <a:endParaRPr lang="zh-TW" altLang="en-US" sz="6600" dirty="0">
              <a:latin typeface="Berlin Sans FB Demi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上課認真聽</a:t>
            </a:r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回家寫題目</a:t>
            </a:r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但成績為什麼還是不理想</a:t>
            </a:r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???</a:t>
            </a:r>
            <a:endParaRPr lang="zh-TW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52936"/>
            <a:ext cx="3526110" cy="3526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華康采風體W3(P)" pitchFamily="66" charset="-120"/>
                <a:ea typeface="華康采風體W3(P)" pitchFamily="66" charset="-120"/>
              </a:rPr>
              <a:t>認真聽，不表示有聽進去，有時候回家不一定要直接寫題目，可以先想想自己今天學了甚麼，在腦中複習，再去應對題目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57192"/>
            <a:ext cx="1721718" cy="101737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146730"/>
            <a:ext cx="1719263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146730"/>
            <a:ext cx="1719263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321" y="5163046"/>
            <a:ext cx="1719263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63046"/>
            <a:ext cx="1719263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229</Words>
  <Application>Microsoft Office PowerPoint</Application>
  <PresentationFormat>如螢幕大小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地科學習講座</vt:lpstr>
      <vt:lpstr>Q1</vt:lpstr>
      <vt:lpstr>讓你看看</vt:lpstr>
      <vt:lpstr>Q2</vt:lpstr>
      <vt:lpstr>夠，如果是真的認真寫老 師給的東西(講義、習作) ，把觀念都給搞懂!!  地科這種東西就是 基礎打好→無往不利</vt:lpstr>
      <vt:lpstr>Q3</vt:lpstr>
      <vt:lpstr>怎麼辦?! 地科講義有空就作，搭配上課寫的筆記和圖，地科這種東西，圖懂了題目就九成都會寫了</vt:lpstr>
      <vt:lpstr>Q4</vt:lpstr>
      <vt:lpstr>認真聽，不表示有聽進去，有時候回家不一定要直接寫題目，可以先想想自己今天學了甚麼，在腦中複習，再去應對題目</vt:lpstr>
      <vt:lpstr>Q5</vt:lpstr>
      <vt:lpstr>X</vt:lpstr>
      <vt:lpstr>Q6</vt:lpstr>
      <vt:lpstr>花多少時間不是重點吧ˊˇˋ</vt:lpstr>
      <vt:lpstr>Q7</vt:lpstr>
      <vt:lpstr>天文、大氣、海洋、地質和永續經營出題平均，大約在2到4題  ＊圖表應用題、時事題 ＊名詞理解 </vt:lpstr>
      <vt:lpstr>Q8</vt:lpstr>
      <vt:lpstr>當然!!不是囉!! 即使指考不考，學測也還是會考，段考也會考，你的在校成績也是很重要的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學科講座</dc:title>
  <dc:creator>User</dc:creator>
  <cp:lastModifiedBy>Yeh</cp:lastModifiedBy>
  <cp:revision>19</cp:revision>
  <dcterms:created xsi:type="dcterms:W3CDTF">2015-10-05T08:26:37Z</dcterms:created>
  <dcterms:modified xsi:type="dcterms:W3CDTF">2015-10-27T15:59:52Z</dcterms:modified>
</cp:coreProperties>
</file>