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0" r:id="rId6"/>
    <p:sldId id="266" r:id="rId7"/>
    <p:sldId id="259" r:id="rId8"/>
    <p:sldId id="261" r:id="rId9"/>
    <p:sldId id="262" r:id="rId10"/>
    <p:sldId id="263" r:id="rId11"/>
    <p:sldId id="264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3" autoAdjust="0"/>
  </p:normalViewPr>
  <p:slideViewPr>
    <p:cSldViewPr snapToGrid="0">
      <p:cViewPr varScale="1">
        <p:scale>
          <a:sx n="84" d="100"/>
          <a:sy n="84" d="100"/>
        </p:scale>
        <p:origin x="6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0ECB-826A-443E-9EAD-53A54601AA57}" type="datetimeFigureOut">
              <a:rPr lang="zh-TW" altLang="en-US" smtClean="0"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5B82-16F5-424D-A82A-A7AC122485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0ECB-826A-443E-9EAD-53A54601AA57}" type="datetimeFigureOut">
              <a:rPr lang="zh-TW" altLang="en-US" smtClean="0"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5B82-16F5-424D-A82A-A7AC122485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0ECB-826A-443E-9EAD-53A54601AA57}" type="datetimeFigureOut">
              <a:rPr lang="zh-TW" altLang="en-US" smtClean="0"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5B82-16F5-424D-A82A-A7AC122485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0ECB-826A-443E-9EAD-53A54601AA57}" type="datetimeFigureOut">
              <a:rPr lang="zh-TW" altLang="en-US" smtClean="0"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5B82-16F5-424D-A82A-A7AC122485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0ECB-826A-443E-9EAD-53A54601AA57}" type="datetimeFigureOut">
              <a:rPr lang="zh-TW" altLang="en-US" smtClean="0"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5B82-16F5-424D-A82A-A7AC122485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0ECB-826A-443E-9EAD-53A54601AA57}" type="datetimeFigureOut">
              <a:rPr lang="zh-TW" altLang="en-US" smtClean="0"/>
              <a:t>2015/10/24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5B82-16F5-424D-A82A-A7AC122485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0ECB-826A-443E-9EAD-53A54601AA57}" type="datetimeFigureOut">
              <a:rPr lang="zh-TW" altLang="en-US" smtClean="0"/>
              <a:t>2015/10/24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5B82-16F5-424D-A82A-A7AC122485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0ECB-826A-443E-9EAD-53A54601AA57}" type="datetimeFigureOut">
              <a:rPr lang="zh-TW" altLang="en-US" smtClean="0"/>
              <a:t>2015/10/24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5B82-16F5-424D-A82A-A7AC122485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0ECB-826A-443E-9EAD-53A54601AA57}" type="datetimeFigureOut">
              <a:rPr lang="zh-TW" altLang="en-US" smtClean="0"/>
              <a:t>2015/10/24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5B82-16F5-424D-A82A-A7AC122485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0ECB-826A-443E-9EAD-53A54601AA57}" type="datetimeFigureOut">
              <a:rPr lang="zh-TW" altLang="en-US" smtClean="0"/>
              <a:t>2015/10/24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5B82-16F5-424D-A82A-A7AC122485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0ECB-826A-443E-9EAD-53A54601AA57}" type="datetimeFigureOut">
              <a:rPr lang="zh-TW" altLang="en-US" smtClean="0"/>
              <a:t>2015/10/24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F5B82-16F5-424D-A82A-A7AC122485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D70ECB-826A-443E-9EAD-53A54601AA57}" type="datetimeFigureOut">
              <a:rPr lang="zh-TW" altLang="en-US" smtClean="0"/>
              <a:t>2015/10/24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7F5B82-16F5-424D-A82A-A7AC122485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8625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999715" y="1715998"/>
            <a:ext cx="920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/>
              <a:t>輔導室生物學習講座</a:t>
            </a:r>
            <a:endParaRPr lang="zh-TW" altLang="en-US" sz="7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315626" y="4149546"/>
            <a:ext cx="4230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主講人  宋姿欣</a:t>
            </a:r>
            <a:endParaRPr lang="en-US" altLang="zh-TW" sz="3600" dirty="0" smtClean="0"/>
          </a:p>
          <a:p>
            <a:r>
              <a:rPr lang="zh-TW" altLang="en-US" sz="3600" dirty="0"/>
              <a:t> </a:t>
            </a:r>
            <a:r>
              <a:rPr lang="zh-TW" altLang="en-US" sz="3600" dirty="0" smtClean="0"/>
              <a:t>              江旻純</a:t>
            </a:r>
            <a:endParaRPr lang="zh-TW" altLang="en-US" sz="36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640" y="4149546"/>
            <a:ext cx="2466975" cy="18478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09" y="4177927"/>
            <a:ext cx="2113395" cy="18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3215" cy="6858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6345" r="16143" b="11942"/>
          <a:stretch/>
        </p:blipFill>
        <p:spPr>
          <a:xfrm>
            <a:off x="1982709" y="1096698"/>
            <a:ext cx="8178664" cy="531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t="7854" r="15548" b="15685"/>
          <a:stretch/>
        </p:blipFill>
        <p:spPr>
          <a:xfrm>
            <a:off x="1425512" y="1349501"/>
            <a:ext cx="8198321" cy="50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45" y="175491"/>
            <a:ext cx="8063346" cy="6474691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782" y="314035"/>
            <a:ext cx="2318327" cy="6160655"/>
          </a:xfrm>
        </p:spPr>
      </p:pic>
    </p:spTree>
    <p:extLst>
      <p:ext uri="{BB962C8B-B14F-4D97-AF65-F5344CB8AC3E}">
        <p14:creationId xmlns:p14="http://schemas.microsoft.com/office/powerpoint/2010/main" val="42033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08652" y="1675150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 smtClean="0"/>
              <a:t>看過一次畫一次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用不同顏色</a:t>
            </a:r>
            <a:r>
              <a:rPr lang="en-US" altLang="zh-TW" sz="3200" dirty="0" smtClean="0"/>
              <a:t>)</a:t>
            </a:r>
            <a:br>
              <a:rPr lang="en-US" altLang="zh-TW" sz="3200" dirty="0" smtClean="0"/>
            </a:br>
            <a:r>
              <a:rPr lang="zh-TW" altLang="en-US" sz="3200" dirty="0"/>
              <a:t>建議</a:t>
            </a:r>
            <a:r>
              <a:rPr lang="zh-TW" altLang="en-US" sz="3200" dirty="0">
                <a:solidFill>
                  <a:srgbClr val="FF0000"/>
                </a:solidFill>
              </a:rPr>
              <a:t>小考</a:t>
            </a:r>
            <a:r>
              <a:rPr lang="zh-TW" altLang="en-US" sz="3200" dirty="0" smtClean="0">
                <a:solidFill>
                  <a:srgbClr val="FF0000"/>
                </a:solidFill>
              </a:rPr>
              <a:t>前一天</a:t>
            </a:r>
            <a:r>
              <a:rPr lang="zh-TW" altLang="en-US" sz="3200" dirty="0" smtClean="0"/>
              <a:t>看一次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/>
              <a:t>段考</a:t>
            </a:r>
            <a:r>
              <a:rPr lang="zh-TW" altLang="en-US" sz="3200" dirty="0">
                <a:solidFill>
                  <a:srgbClr val="FF0000"/>
                </a:solidFill>
              </a:rPr>
              <a:t>前一</a:t>
            </a:r>
            <a:r>
              <a:rPr lang="zh-TW" altLang="en-US" sz="3200" dirty="0" smtClean="0">
                <a:solidFill>
                  <a:srgbClr val="FF0000"/>
                </a:solidFill>
              </a:rPr>
              <a:t>周</a:t>
            </a:r>
            <a:r>
              <a:rPr lang="zh-TW" altLang="en-US" sz="3200" dirty="0" smtClean="0"/>
              <a:t>一次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這樣</a:t>
            </a:r>
            <a:r>
              <a:rPr lang="en-US" altLang="zh-TW" sz="3200" dirty="0" smtClean="0"/>
              <a:t>….</a:t>
            </a:r>
            <a:br>
              <a:rPr lang="en-US" altLang="zh-TW" sz="3200" dirty="0" smtClean="0"/>
            </a:br>
            <a:r>
              <a:rPr lang="zh-TW" altLang="en-US" sz="3200" dirty="0"/>
              <a:t>段</a:t>
            </a:r>
            <a:r>
              <a:rPr lang="zh-TW" altLang="en-US" sz="3200" dirty="0" smtClean="0"/>
              <a:t>考前</a:t>
            </a:r>
            <a:r>
              <a:rPr lang="zh-TW" altLang="en-US" sz="3200" dirty="0"/>
              <a:t>一天</a:t>
            </a:r>
            <a:r>
              <a:rPr lang="zh-TW" altLang="en-US" sz="3200" dirty="0" smtClean="0"/>
              <a:t>晚上只需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>
                <a:solidFill>
                  <a:srgbClr val="FF0000"/>
                </a:solidFill>
              </a:rPr>
              <a:t>約</a:t>
            </a:r>
            <a:r>
              <a:rPr lang="en-US" altLang="zh-TW" sz="3200" dirty="0" err="1" smtClean="0">
                <a:solidFill>
                  <a:srgbClr val="FF0000"/>
                </a:solidFill>
              </a:rPr>
              <a:t>1~1.5hr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就可以</a:t>
            </a:r>
            <a:r>
              <a:rPr lang="zh-TW" altLang="en-US" sz="3200" dirty="0"/>
              <a:t>有效複習完喔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r="17503"/>
          <a:stretch/>
        </p:blipFill>
        <p:spPr>
          <a:xfrm>
            <a:off x="0" y="0"/>
            <a:ext cx="6834910" cy="6728691"/>
          </a:xfrm>
        </p:spPr>
      </p:pic>
    </p:spTree>
    <p:extLst>
      <p:ext uri="{BB962C8B-B14F-4D97-AF65-F5344CB8AC3E}">
        <p14:creationId xmlns:p14="http://schemas.microsoft.com/office/powerpoint/2010/main" val="4915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2398" y="1287223"/>
            <a:ext cx="8683348" cy="1143000"/>
          </a:xfrm>
        </p:spPr>
        <p:txBody>
          <a:bodyPr/>
          <a:lstStyle/>
          <a:p>
            <a:r>
              <a:rPr lang="zh-TW" altLang="en-US" sz="3200" dirty="0" smtClean="0"/>
              <a:t>這些都是老師抄的嗎</a:t>
            </a:r>
            <a:r>
              <a:rPr lang="en-US" altLang="zh-TW" sz="3200" dirty="0" smtClean="0"/>
              <a:t>?</a:t>
            </a:r>
            <a:br>
              <a:rPr lang="en-US" altLang="zh-TW" sz="3200" dirty="0" smtClean="0"/>
            </a:br>
            <a:r>
              <a:rPr lang="zh-TW" altLang="en-US" sz="3200" dirty="0"/>
              <a:t>是</a:t>
            </a:r>
            <a:r>
              <a:rPr lang="zh-TW" altLang="en-US" sz="3200" dirty="0" smtClean="0"/>
              <a:t>阿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但是</a:t>
            </a:r>
            <a:r>
              <a:rPr lang="zh-TW" altLang="en-US" sz="3200" dirty="0"/>
              <a:t>是</a:t>
            </a:r>
            <a:r>
              <a:rPr lang="zh-TW" altLang="en-US" sz="3200" dirty="0" smtClean="0"/>
              <a:t>不同的老師喔</a:t>
            </a:r>
            <a:r>
              <a:rPr lang="en-US" altLang="zh-TW" sz="3200" dirty="0" smtClean="0"/>
              <a:t>?!</a:t>
            </a:r>
            <a:br>
              <a:rPr lang="en-US" altLang="zh-TW" sz="3200" dirty="0" smtClean="0"/>
            </a:br>
            <a:r>
              <a:rPr lang="zh-TW" altLang="en-US" sz="3200" dirty="0" smtClean="0"/>
              <a:t>多認識別班同學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就可以多看筆記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/>
              <a:t>也可以慢慢學會如何抓</a:t>
            </a:r>
            <a:r>
              <a:rPr lang="zh-TW" altLang="en-US" sz="3200" dirty="0" smtClean="0"/>
              <a:t>重點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/>
              <a:t>整理重點</a:t>
            </a:r>
            <a:r>
              <a:rPr lang="zh-TW" altLang="en-US" sz="3200" dirty="0" smtClean="0"/>
              <a:t>喔</a:t>
            </a:r>
            <a:r>
              <a:rPr lang="en-US" altLang="zh-TW" sz="3200" dirty="0" smtClean="0"/>
              <a:t>!</a:t>
            </a:r>
            <a:br>
              <a:rPr lang="en-US" altLang="zh-TW" sz="3200" dirty="0" smtClean="0"/>
            </a:br>
            <a:endParaRPr lang="zh-TW" altLang="en-US" sz="3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7"/>
            <a:ext cx="6715918" cy="644698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952" y="4241261"/>
            <a:ext cx="2159541" cy="22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8317752"/>
          </a:xfrm>
        </p:spPr>
      </p:pic>
      <p:sp>
        <p:nvSpPr>
          <p:cNvPr id="5" name="文字方塊 4"/>
          <p:cNvSpPr txBox="1"/>
          <p:nvPr/>
        </p:nvSpPr>
        <p:spPr>
          <a:xfrm>
            <a:off x="999858" y="1230593"/>
            <a:ext cx="103268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Q1</a:t>
            </a:r>
            <a:r>
              <a:rPr lang="zh-TW" altLang="en-US" sz="3200" dirty="0" smtClean="0"/>
              <a:t>：高中生物很難嗎？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err="1" smtClean="0"/>
              <a:t>ANS1</a:t>
            </a:r>
            <a:r>
              <a:rPr lang="zh-TW" altLang="en-US" sz="3200" dirty="0" smtClean="0"/>
              <a:t>：生物在高一來說，真的並不是很困難的科目，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其實只要有好好讀，基本分大概會有</a:t>
            </a:r>
            <a:r>
              <a:rPr lang="en-US" altLang="zh-TW" sz="3200" dirty="0" smtClean="0"/>
              <a:t>70</a:t>
            </a:r>
            <a:r>
              <a:rPr lang="zh-TW" altLang="en-US" sz="3200" dirty="0" smtClean="0"/>
              <a:t>分，應</a:t>
            </a:r>
            <a:endParaRPr lang="en-US" altLang="zh-TW" sz="3200" dirty="0" smtClean="0"/>
          </a:p>
          <a:p>
            <a:r>
              <a:rPr lang="zh-TW" altLang="en-US" sz="3200" dirty="0"/>
              <a:t>          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該算是比較容易讀的科</a:t>
            </a:r>
            <a:r>
              <a:rPr lang="en-US" altLang="zh-TW" sz="3200" dirty="0" smtClean="0"/>
              <a:t>……..</a:t>
            </a:r>
            <a:r>
              <a:rPr lang="zh-TW" altLang="en-US" sz="3200" dirty="0" smtClean="0"/>
              <a:t>所以</a:t>
            </a:r>
            <a:r>
              <a:rPr lang="en-US" altLang="zh-TW" sz="3200" dirty="0" smtClean="0"/>
              <a:t>…....</a:t>
            </a:r>
            <a:r>
              <a:rPr lang="zh-TW" altLang="en-US" sz="3200" dirty="0" smtClean="0"/>
              <a:t>高一時一定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好好把握生物啊</a:t>
            </a:r>
            <a:r>
              <a:rPr lang="en-US" altLang="zh-TW" sz="3200" dirty="0" smtClean="0"/>
              <a:t>~~</a:t>
            </a:r>
            <a:r>
              <a:rPr lang="zh-TW" altLang="en-US" sz="3200" dirty="0" smtClean="0"/>
              <a:t>別忽略了可愛的生物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35349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45380" y="5064895"/>
            <a:ext cx="8683348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60910" y="750770"/>
            <a:ext cx="9317254" cy="49377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TW" sz="3200" dirty="0" err="1" smtClean="0"/>
              <a:t>Q2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老師</a:t>
            </a:r>
            <a:r>
              <a:rPr lang="en-US" altLang="zh-TW" sz="3200" dirty="0" err="1" smtClean="0"/>
              <a:t>ppt</a:t>
            </a:r>
            <a:r>
              <a:rPr lang="zh-TW" altLang="en-US" sz="3200" dirty="0" smtClean="0"/>
              <a:t>都按很快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要怎麼在這麼</a:t>
            </a:r>
            <a:r>
              <a:rPr lang="zh-TW" altLang="en-US" sz="3200" dirty="0" smtClean="0">
                <a:solidFill>
                  <a:srgbClr val="FF0000"/>
                </a:solidFill>
              </a:rPr>
              <a:t>短的時間內整理好重點筆記</a:t>
            </a:r>
            <a:r>
              <a:rPr lang="en-US" altLang="zh-TW" sz="3200" dirty="0" smtClean="0"/>
              <a:t>?</a:t>
            </a:r>
          </a:p>
          <a:p>
            <a:pPr marL="45720" indent="0">
              <a:buNone/>
            </a:pPr>
            <a:r>
              <a:rPr lang="en-US" altLang="zh-TW" sz="3200" dirty="0" err="1" smtClean="0"/>
              <a:t>ANS2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手機在這時候其實就很好用了</a:t>
            </a:r>
            <a:r>
              <a:rPr lang="en-US" altLang="zh-TW" sz="3200" dirty="0" smtClean="0"/>
              <a:t>!</a:t>
            </a:r>
            <a:r>
              <a:rPr lang="zh-TW" altLang="en-US" sz="3200" dirty="0" smtClean="0"/>
              <a:t>你可以在上課</a:t>
            </a:r>
            <a:endParaRPr lang="en-US" altLang="zh-TW" sz="3200" dirty="0" smtClean="0"/>
          </a:p>
          <a:p>
            <a:pPr marL="45720" indent="0">
              <a:buNone/>
            </a:pPr>
            <a:r>
              <a:rPr lang="zh-TW" altLang="en-US" sz="3200" dirty="0" smtClean="0"/>
              <a:t>前先徵求老師的同意</a:t>
            </a:r>
            <a:r>
              <a:rPr lang="zh-TW" altLang="en-US" sz="3200" dirty="0" smtClean="0">
                <a:solidFill>
                  <a:srgbClr val="FF0000"/>
                </a:solidFill>
              </a:rPr>
              <a:t>拿手機出來拍照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或者是下課</a:t>
            </a:r>
            <a:endParaRPr lang="en-US" altLang="zh-TW" sz="3200" dirty="0" smtClean="0"/>
          </a:p>
          <a:p>
            <a:pPr marL="45720" indent="0">
              <a:buNone/>
            </a:pPr>
            <a:r>
              <a:rPr lang="zh-TW" altLang="en-US" sz="3200" dirty="0" smtClean="0"/>
              <a:t>再去電腦桌拍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其實老師大部分也會願意直接給</a:t>
            </a:r>
            <a:r>
              <a:rPr lang="en-US" altLang="zh-TW" sz="3200" dirty="0" err="1" smtClean="0"/>
              <a:t>ppt</a:t>
            </a:r>
            <a:endParaRPr lang="en-US" altLang="zh-TW" sz="3200" dirty="0" smtClean="0"/>
          </a:p>
          <a:p>
            <a:pPr marL="45720" indent="0">
              <a:buNone/>
            </a:pPr>
            <a:r>
              <a:rPr lang="zh-TW" altLang="en-US" sz="3200" dirty="0" smtClean="0"/>
              <a:t>喔</a:t>
            </a:r>
            <a:r>
              <a:rPr lang="en-US" altLang="zh-TW" sz="3200" dirty="0" smtClean="0"/>
              <a:t>!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67" y="4345707"/>
            <a:ext cx="4122487" cy="18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999858" y="785535"/>
            <a:ext cx="1063384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 smtClean="0"/>
              <a:t>Q3</a:t>
            </a:r>
            <a:r>
              <a:rPr lang="zh-TW" altLang="en-US" sz="3200" dirty="0" smtClean="0"/>
              <a:t>：該怎麼讀生物？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ANS3-1</a:t>
            </a:r>
            <a:r>
              <a:rPr lang="zh-TW" altLang="en-US" sz="3200" dirty="0"/>
              <a:t>：生物其實是半背半理解的，背的部分</a:t>
            </a:r>
            <a:r>
              <a:rPr lang="en-US" altLang="zh-TW" sz="3200" dirty="0"/>
              <a:t>(EX:</a:t>
            </a:r>
            <a:r>
              <a:rPr lang="zh-TW" altLang="en-US" sz="3200" dirty="0">
                <a:solidFill>
                  <a:srgbClr val="FF0000"/>
                </a:solidFill>
              </a:rPr>
              <a:t>細胞</a:t>
            </a:r>
          </a:p>
          <a:p>
            <a:r>
              <a:rPr lang="zh-TW" altLang="en-US" sz="3200" dirty="0">
                <a:solidFill>
                  <a:srgbClr val="FF0000"/>
                </a:solidFill>
              </a:rPr>
              <a:t>              </a:t>
            </a:r>
          </a:p>
          <a:p>
            <a:r>
              <a:rPr lang="zh-TW" altLang="en-US" sz="3200" dirty="0">
                <a:solidFill>
                  <a:srgbClr val="FF0000"/>
                </a:solidFill>
              </a:rPr>
              <a:t>             構造、神經系統、內分泌</a:t>
            </a:r>
            <a:r>
              <a:rPr lang="en-US" altLang="zh-TW" sz="3200" dirty="0"/>
              <a:t>)</a:t>
            </a:r>
            <a:r>
              <a:rPr lang="zh-TW" altLang="en-US" sz="3200" dirty="0"/>
              <a:t>只要肯下功夫，每</a:t>
            </a:r>
            <a:r>
              <a:rPr lang="zh-TW" altLang="en-US" sz="3200" dirty="0" smtClean="0"/>
              <a:t>個人</a:t>
            </a:r>
            <a:endParaRPr lang="en-US" altLang="zh-TW" sz="3200" dirty="0" smtClean="0"/>
          </a:p>
          <a:p>
            <a:r>
              <a:rPr lang="zh-TW" altLang="en-US" sz="3200" dirty="0" smtClean="0"/>
              <a:t>            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都背</a:t>
            </a:r>
            <a:r>
              <a:rPr lang="zh-TW" altLang="en-US" sz="3200" dirty="0"/>
              <a:t>得起來；至於理解的部分，建議學弟妹在</a:t>
            </a:r>
            <a:r>
              <a:rPr lang="zh-TW" altLang="en-US" sz="3200" dirty="0" smtClean="0"/>
              <a:t>讀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</a:t>
            </a:r>
            <a:endParaRPr lang="en-US" altLang="zh-TW" sz="3200" dirty="0" smtClean="0"/>
          </a:p>
          <a:p>
            <a:r>
              <a:rPr lang="zh-TW" altLang="en-US" sz="3200" dirty="0" smtClean="0"/>
              <a:t>             的</a:t>
            </a:r>
            <a:r>
              <a:rPr lang="zh-TW" altLang="en-US" sz="3200" dirty="0"/>
              <a:t>時候可以自己</a:t>
            </a:r>
            <a:r>
              <a:rPr lang="zh-TW" altLang="en-US" sz="3200" dirty="0" smtClean="0">
                <a:solidFill>
                  <a:srgbClr val="FF0000"/>
                </a:solidFill>
              </a:rPr>
              <a:t>從頭到尾想一遍</a:t>
            </a:r>
            <a:r>
              <a:rPr lang="zh-TW" altLang="en-US" sz="3200" dirty="0" smtClean="0"/>
              <a:t>喔</a:t>
            </a:r>
            <a:r>
              <a:rPr lang="en-US" altLang="zh-TW" sz="3200" dirty="0" smtClean="0"/>
              <a:t>!</a:t>
            </a:r>
          </a:p>
          <a:p>
            <a:endParaRPr lang="zh-TW" altLang="en-US" sz="3200" dirty="0"/>
          </a:p>
          <a:p>
            <a:r>
              <a:rPr lang="zh-TW" altLang="en-US" sz="3200" dirty="0"/>
              <a:t>            </a:t>
            </a:r>
          </a:p>
          <a:p>
            <a:r>
              <a:rPr lang="zh-TW" altLang="en-US" sz="3200" dirty="0"/>
              <a:t>             </a:t>
            </a:r>
            <a:endParaRPr lang="en-US" altLang="zh-TW" sz="3200" dirty="0"/>
          </a:p>
          <a:p>
            <a:endParaRPr lang="en-US" altLang="zh-TW" sz="3200" dirty="0"/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1843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8"/>
            <a:ext cx="12192000" cy="6847592"/>
          </a:xfrm>
        </p:spPr>
      </p:pic>
      <p:sp>
        <p:nvSpPr>
          <p:cNvPr id="5" name="文字方塊 4"/>
          <p:cNvSpPr txBox="1"/>
          <p:nvPr/>
        </p:nvSpPr>
        <p:spPr>
          <a:xfrm>
            <a:off x="838200" y="1092290"/>
            <a:ext cx="107933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3200" dirty="0" smtClean="0"/>
          </a:p>
          <a:p>
            <a:r>
              <a:rPr lang="en-US" altLang="zh-TW" sz="3200" dirty="0" err="1" smtClean="0"/>
              <a:t>ANS3</a:t>
            </a:r>
            <a:r>
              <a:rPr lang="en-US" altLang="zh-TW" sz="3200" dirty="0" smtClean="0"/>
              <a:t>-2</a:t>
            </a:r>
            <a:r>
              <a:rPr lang="zh-TW" altLang="en-US" sz="3200" dirty="0" smtClean="0"/>
              <a:t>：另外，讀生物時，不要只偏重閱讀課文，除了   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看課文，也要</a:t>
            </a:r>
            <a:r>
              <a:rPr lang="zh-TW" altLang="en-US" sz="3200" dirty="0" smtClean="0">
                <a:solidFill>
                  <a:srgbClr val="FF0000"/>
                </a:solidFill>
              </a:rPr>
              <a:t>搭配著圖片一起看 </a:t>
            </a:r>
            <a:r>
              <a:rPr lang="zh-TW" altLang="en-US" sz="3200" dirty="0" smtClean="0"/>
              <a:t>，一邊看課文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 一邊看圖片會更容易理解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69" y="3794530"/>
            <a:ext cx="2012637" cy="16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03635" y="4797041"/>
            <a:ext cx="8683348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41659" y="673768"/>
            <a:ext cx="10010274" cy="562115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TW" sz="3200" dirty="0" err="1" smtClean="0"/>
              <a:t>Q4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承上題</a:t>
            </a:r>
            <a:endParaRPr lang="en-US" altLang="zh-TW" sz="3200" dirty="0" smtClean="0"/>
          </a:p>
          <a:p>
            <a:pPr marL="45720" indent="0">
              <a:buNone/>
            </a:pPr>
            <a:r>
              <a:rPr lang="en-US" altLang="zh-TW" sz="3200" dirty="0" err="1" smtClean="0"/>
              <a:t>ANS4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我呢</a:t>
            </a:r>
            <a:r>
              <a:rPr lang="en-US" altLang="zh-TW" sz="3200" dirty="0" smtClean="0"/>
              <a:t>…</a:t>
            </a:r>
            <a:r>
              <a:rPr lang="zh-TW" altLang="en-US" sz="3200" dirty="0" smtClean="0"/>
              <a:t>則是習慣</a:t>
            </a:r>
            <a:r>
              <a:rPr lang="zh-TW" altLang="en-US" sz="3200" dirty="0" smtClean="0">
                <a:solidFill>
                  <a:srgbClr val="FF0000"/>
                </a:solidFill>
              </a:rPr>
              <a:t>講義和課本</a:t>
            </a:r>
            <a:r>
              <a:rPr lang="zh-TW" altLang="en-US" sz="3200" dirty="0" smtClean="0"/>
              <a:t>打開一起看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我會先用</a:t>
            </a:r>
            <a:endParaRPr lang="en-US" altLang="zh-TW" sz="3200" dirty="0" smtClean="0"/>
          </a:p>
          <a:p>
            <a:pPr marL="45720" indent="0">
              <a:buNone/>
            </a:pPr>
            <a:endParaRPr lang="en-US" altLang="zh-TW" sz="3200" dirty="0" smtClean="0"/>
          </a:p>
          <a:p>
            <a:pPr marL="4572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螢光筆畫重點</a:t>
            </a:r>
            <a:r>
              <a:rPr lang="zh-TW" altLang="en-US" sz="3200" dirty="0" smtClean="0"/>
              <a:t>順便就把課本念一遍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再看講義</a:t>
            </a:r>
            <a:r>
              <a:rPr lang="zh-TW" altLang="en-US" sz="3200" dirty="0">
                <a:solidFill>
                  <a:srgbClr val="FF0000"/>
                </a:solidFill>
              </a:rPr>
              <a:t>邊畫</a:t>
            </a:r>
            <a:r>
              <a:rPr lang="zh-TW" altLang="en-US" sz="3200" dirty="0" smtClean="0">
                <a:solidFill>
                  <a:srgbClr val="FF0000"/>
                </a:solidFill>
              </a:rPr>
              <a:t>重點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altLang="zh-TW" sz="3200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</a:rPr>
              <a:t>邊寫空格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建議空格</a:t>
            </a:r>
            <a:r>
              <a:rPr lang="zh-TW" altLang="en-US" sz="3200" u="sng" dirty="0" smtClean="0"/>
              <a:t>不要直接抄解答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如有</a:t>
            </a:r>
            <a:r>
              <a:rPr lang="en-US" altLang="zh-TW" sz="3200" dirty="0"/>
              <a:t>ppt</a:t>
            </a:r>
            <a:r>
              <a:rPr lang="zh-TW" altLang="en-US" sz="3200" dirty="0"/>
              <a:t>我看</a:t>
            </a:r>
            <a:r>
              <a:rPr lang="zh-TW" altLang="en-US" sz="3200" dirty="0" smtClean="0"/>
              <a:t>課</a:t>
            </a:r>
            <a:endParaRPr lang="en-US" altLang="zh-TW" sz="3200" dirty="0" smtClean="0"/>
          </a:p>
          <a:p>
            <a:pPr marL="45720" indent="0">
              <a:buNone/>
            </a:pPr>
            <a:endParaRPr lang="en-US" altLang="zh-TW" sz="3200" dirty="0" smtClean="0"/>
          </a:p>
          <a:p>
            <a:pPr marL="45720" indent="0">
              <a:buNone/>
            </a:pPr>
            <a:r>
              <a:rPr lang="zh-TW" altLang="en-US" sz="3200" dirty="0" smtClean="0"/>
              <a:t>本時也會</a:t>
            </a:r>
            <a:r>
              <a:rPr lang="zh-TW" altLang="en-US" sz="3200" dirty="0" smtClean="0">
                <a:solidFill>
                  <a:srgbClr val="FF0000"/>
                </a:solidFill>
              </a:rPr>
              <a:t>搭配</a:t>
            </a:r>
            <a:r>
              <a:rPr lang="en-US" altLang="zh-TW" sz="3200" dirty="0" err="1" smtClean="0">
                <a:solidFill>
                  <a:srgbClr val="FF0000"/>
                </a:solidFill>
              </a:rPr>
              <a:t>ppt</a:t>
            </a:r>
            <a:r>
              <a:rPr lang="zh-TW" altLang="en-US" sz="3200" dirty="0" smtClean="0"/>
              <a:t>的段落一起看順便畫重點</a:t>
            </a:r>
            <a:r>
              <a:rPr lang="zh-TW" altLang="en-US" sz="3200" dirty="0" smtClean="0">
                <a:latin typeface="新細明體"/>
                <a:ea typeface="新細明體"/>
              </a:rPr>
              <a:t>。</a:t>
            </a:r>
            <a:endParaRPr lang="en-US" altLang="zh-TW" sz="3200" dirty="0" smtClean="0">
              <a:latin typeface="新細明體"/>
              <a:ea typeface="新細明體"/>
            </a:endParaRPr>
          </a:p>
          <a:p>
            <a:pPr marL="45720" indent="0">
              <a:buNone/>
            </a:pPr>
            <a:r>
              <a:rPr lang="zh-TW" altLang="en-US" sz="3200" dirty="0" smtClean="0">
                <a:latin typeface="新細明體"/>
                <a:ea typeface="新細明體"/>
              </a:rPr>
              <a:t>             </a:t>
            </a:r>
            <a:r>
              <a:rPr lang="en-US" altLang="zh-TW" sz="3200" dirty="0" smtClean="0">
                <a:latin typeface="新細明體"/>
                <a:ea typeface="新細明體"/>
              </a:rPr>
              <a:t>(</a:t>
            </a:r>
            <a:r>
              <a:rPr lang="zh-TW" altLang="en-US" sz="3200" u="sng" dirty="0" smtClean="0">
                <a:latin typeface="新細明體"/>
                <a:ea typeface="新細明體"/>
              </a:rPr>
              <a:t>看多讀多</a:t>
            </a:r>
            <a:r>
              <a:rPr lang="zh-TW" altLang="en-US" sz="3200" dirty="0" smtClean="0">
                <a:latin typeface="新細明體"/>
                <a:ea typeface="新細明體"/>
              </a:rPr>
              <a:t>就是得分關鍵</a:t>
            </a:r>
            <a:r>
              <a:rPr lang="en-US" altLang="zh-TW" sz="3200" dirty="0" smtClean="0">
                <a:latin typeface="新細明體"/>
                <a:ea typeface="新細明體"/>
              </a:rPr>
              <a:t>!!!!!)</a:t>
            </a:r>
            <a:endParaRPr lang="en-US" altLang="zh-TW" sz="32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63" y="4789371"/>
            <a:ext cx="1280695" cy="14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3907"/>
          </a:xfrm>
        </p:spPr>
      </p:pic>
      <p:sp>
        <p:nvSpPr>
          <p:cNvPr id="7" name="文字方塊 6"/>
          <p:cNvSpPr txBox="1"/>
          <p:nvPr/>
        </p:nvSpPr>
        <p:spPr>
          <a:xfrm>
            <a:off x="838199" y="1152079"/>
            <a:ext cx="112284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 smtClean="0"/>
              <a:t>Q5</a:t>
            </a:r>
            <a:r>
              <a:rPr lang="zh-TW" altLang="en-US" sz="3200" dirty="0" smtClean="0"/>
              <a:t>：應該利用什麼時間讀生物？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 err="1" smtClean="0"/>
              <a:t>ANS5</a:t>
            </a:r>
            <a:r>
              <a:rPr lang="zh-TW" altLang="en-US" sz="3200" dirty="0" smtClean="0"/>
              <a:t>：因為生物並不是最重要的科目，所以盡量多把時        </a:t>
            </a:r>
            <a:endParaRPr lang="en-US" altLang="zh-TW" sz="3200" dirty="0" smtClean="0"/>
          </a:p>
          <a:p>
            <a:r>
              <a:rPr lang="zh-TW" altLang="en-US" sz="3200" dirty="0" smtClean="0"/>
              <a:t>           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間留給數學、英文等比較需要花時間累積的科目</a:t>
            </a:r>
            <a:endParaRPr lang="en-US" altLang="zh-TW" sz="3200" dirty="0" smtClean="0"/>
          </a:p>
          <a:p>
            <a:r>
              <a:rPr lang="zh-TW" altLang="en-US" sz="3200" dirty="0" smtClean="0"/>
              <a:t>          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，只要</a:t>
            </a:r>
            <a:r>
              <a:rPr lang="zh-TW" altLang="en-US" sz="3200" dirty="0" smtClean="0">
                <a:solidFill>
                  <a:srgbClr val="FF0000"/>
                </a:solidFill>
              </a:rPr>
              <a:t>上課時認真聽，小考前一天再好好讀一遍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 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        就可以了</a:t>
            </a:r>
            <a:endParaRPr lang="en-US" altLang="zh-TW" sz="3200" dirty="0"/>
          </a:p>
          <a:p>
            <a:endParaRPr lang="zh-TW" altLang="en-US" sz="32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19" y="4710735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1008404" y="1042587"/>
            <a:ext cx="96140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此外，不管讀哪一科，都有個很重要的要點，讀熟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endParaRPr lang="en-US" altLang="zh-TW" sz="3200" dirty="0" smtClean="0"/>
          </a:p>
          <a:p>
            <a:r>
              <a:rPr lang="zh-TW" altLang="en-US" sz="3200" dirty="0" smtClean="0"/>
              <a:t>之後一定要去做</a:t>
            </a:r>
            <a:r>
              <a:rPr lang="zh-TW" altLang="en-US" sz="3200" dirty="0" smtClean="0">
                <a:solidFill>
                  <a:srgbClr val="FF0000"/>
                </a:solidFill>
              </a:rPr>
              <a:t>題目</a:t>
            </a:r>
            <a:r>
              <a:rPr lang="zh-TW" altLang="en-US" sz="3200" dirty="0" smtClean="0"/>
              <a:t>，才能真正了解自己不懂的地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方；知道自己不懂的地方後</a:t>
            </a:r>
            <a:r>
              <a:rPr lang="zh-TW" altLang="en-US" sz="3200" dirty="0"/>
              <a:t>也</a:t>
            </a:r>
            <a:r>
              <a:rPr lang="zh-TW" altLang="en-US" sz="3200" dirty="0" smtClean="0"/>
              <a:t>要</a:t>
            </a:r>
            <a:r>
              <a:rPr lang="zh-TW" altLang="en-US" sz="3200" dirty="0" smtClean="0">
                <a:solidFill>
                  <a:srgbClr val="FF0000"/>
                </a:solidFill>
              </a:rPr>
              <a:t>跟同學或老師討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</a:rPr>
              <a:t>論以加深觀念</a:t>
            </a:r>
            <a:r>
              <a:rPr lang="zh-TW" altLang="en-US" sz="3200" dirty="0" smtClean="0">
                <a:latin typeface="新細明體"/>
                <a:ea typeface="新細明體"/>
              </a:rPr>
              <a:t>。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81" y="3420690"/>
            <a:ext cx="2864425" cy="22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8459" r="13764" b="17983"/>
          <a:stretch/>
        </p:blipFill>
        <p:spPr>
          <a:xfrm>
            <a:off x="1239987" y="1733955"/>
            <a:ext cx="8745985" cy="478035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68224" y="590401"/>
            <a:ext cx="381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筆記參考</a:t>
            </a:r>
            <a:endParaRPr lang="zh-TW" altLang="en-US" sz="4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7641124" y="1128654"/>
            <a:ext cx="491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表格式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畫圖</a:t>
            </a:r>
            <a:endParaRPr lang="zh-TW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7550590" y="1023042"/>
            <a:ext cx="2435382" cy="6337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3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221</TotalTime>
  <Words>477</Words>
  <Application>Microsoft Office PowerPoint</Application>
  <PresentationFormat>寬螢幕</PresentationFormat>
  <Paragraphs>64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微軟正黑體</vt:lpstr>
      <vt:lpstr>新細明體</vt:lpstr>
      <vt:lpstr>Georgia</vt:lpstr>
      <vt:lpstr>Trebuchet MS</vt:lpstr>
      <vt:lpstr>氣流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看過一次畫一次(用不同顏色) 建議小考前一天看一次 段考前一周一次 這樣…. 段考前一天晚上只需 約1~1.5hr 就可以有效複習完喔</vt:lpstr>
      <vt:lpstr>這些都是老師抄的嗎? 是阿,但是是不同的老師喔?! 多認識別班同學 就可以多看筆記 也可以慢慢學會如何抓重點 整理重點喔!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Ron</dc:creator>
  <cp:lastModifiedBy>Ron</cp:lastModifiedBy>
  <cp:revision>22</cp:revision>
  <dcterms:created xsi:type="dcterms:W3CDTF">2015-10-15T10:08:31Z</dcterms:created>
  <dcterms:modified xsi:type="dcterms:W3CDTF">2015-10-24T09:12:44Z</dcterms:modified>
</cp:coreProperties>
</file>