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23" r:id="rId2"/>
    <p:sldId id="296" r:id="rId3"/>
    <p:sldId id="290" r:id="rId4"/>
    <p:sldId id="297" r:id="rId5"/>
    <p:sldId id="298" r:id="rId6"/>
    <p:sldId id="299" r:id="rId7"/>
    <p:sldId id="300" r:id="rId8"/>
    <p:sldId id="301" r:id="rId9"/>
    <p:sldId id="29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9900"/>
    <a:srgbClr val="FFFFEB"/>
    <a:srgbClr val="FFFFCC"/>
    <a:srgbClr val="000099"/>
    <a:srgbClr val="000000"/>
    <a:srgbClr val="FFCCFF"/>
    <a:srgbClr val="008000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96" d="100"/>
          <a:sy n="96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101-1&#36628;&#23566;&#23460;(10&#20491;&#36914;&#20837;&#39640;&#20013;&#29983;&#27963;&#30340;&#28310;&#20633;).ppt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101-1&#36628;&#23566;&#23460;(10&#20491;&#36914;&#20837;&#39640;&#20013;&#29983;&#27963;&#30340;&#28310;&#20633;)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1117AE-90A8-4F30-9DB3-D1A0F546F49B}" type="doc">
      <dgm:prSet loTypeId="urn:microsoft.com/office/officeart/2005/8/layout/pyramid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8CE31E7-59D2-4C1D-8699-1E9388E5F54A}">
      <dgm:prSet phldrT="[文字]" custT="1"/>
      <dgm:spPr>
        <a:solidFill>
          <a:srgbClr val="FFFFCC"/>
        </a:solidFill>
      </dgm:spPr>
      <dgm:t>
        <a:bodyPr/>
        <a:lstStyle/>
        <a:p>
          <a:r>
            <a:rPr lang="zh-TW" altLang="en-US" sz="4500" b="1" dirty="0" smtClean="0">
              <a:latin typeface="微軟正黑體" pitchFamily="34" charset="-120"/>
              <a:ea typeface="微軟正黑體" pitchFamily="34" charset="-120"/>
            </a:rPr>
            <a:t>高三</a:t>
          </a:r>
          <a:endParaRPr lang="zh-TW" altLang="en-US" sz="4500" b="1" dirty="0">
            <a:latin typeface="微軟正黑體" pitchFamily="34" charset="-120"/>
            <a:ea typeface="微軟正黑體" pitchFamily="34" charset="-120"/>
          </a:endParaRPr>
        </a:p>
      </dgm:t>
    </dgm:pt>
    <dgm:pt modelId="{DE384777-45AC-44A6-B13D-CA9DFE41F603}" type="parTrans" cxnId="{36EAD811-7E08-4E7A-ADC5-CC32CB3C873C}">
      <dgm:prSet/>
      <dgm:spPr/>
      <dgm:t>
        <a:bodyPr/>
        <a:lstStyle/>
        <a:p>
          <a:endParaRPr lang="zh-TW" altLang="en-US"/>
        </a:p>
      </dgm:t>
    </dgm:pt>
    <dgm:pt modelId="{DA983599-2D3C-4D50-9962-713F480CAB39}" type="sibTrans" cxnId="{36EAD811-7E08-4E7A-ADC5-CC32CB3C873C}">
      <dgm:prSet/>
      <dgm:spPr/>
      <dgm:t>
        <a:bodyPr/>
        <a:lstStyle/>
        <a:p>
          <a:endParaRPr lang="zh-TW" altLang="en-US"/>
        </a:p>
      </dgm:t>
    </dgm:pt>
    <dgm:pt modelId="{1FF40AE6-496F-48AE-81BD-F25F6734D54E}">
      <dgm:prSet phldrT="[文字]" custT="1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lang="zh-TW" altLang="en-US" sz="4500" b="1" dirty="0" smtClean="0">
              <a:latin typeface="微軟正黑體" pitchFamily="34" charset="-120"/>
              <a:ea typeface="微軟正黑體" pitchFamily="34" charset="-120"/>
            </a:rPr>
            <a:t>高二</a:t>
          </a:r>
          <a:endParaRPr lang="zh-TW" altLang="en-US" sz="4500" b="1" dirty="0">
            <a:latin typeface="微軟正黑體" pitchFamily="34" charset="-120"/>
            <a:ea typeface="微軟正黑體" pitchFamily="34" charset="-120"/>
          </a:endParaRPr>
        </a:p>
      </dgm:t>
    </dgm:pt>
    <dgm:pt modelId="{127CE713-B590-4FA3-AB18-6B1B8E58B061}" type="parTrans" cxnId="{E41C1149-9F2D-4F11-B542-935CC6A4D46C}">
      <dgm:prSet/>
      <dgm:spPr/>
      <dgm:t>
        <a:bodyPr/>
        <a:lstStyle/>
        <a:p>
          <a:endParaRPr lang="zh-TW" altLang="en-US"/>
        </a:p>
      </dgm:t>
    </dgm:pt>
    <dgm:pt modelId="{78CF672B-0A8C-475B-B7B9-F7B12896B008}" type="sibTrans" cxnId="{E41C1149-9F2D-4F11-B542-935CC6A4D46C}">
      <dgm:prSet/>
      <dgm:spPr/>
      <dgm:t>
        <a:bodyPr/>
        <a:lstStyle/>
        <a:p>
          <a:endParaRPr lang="zh-TW" altLang="en-US"/>
        </a:p>
      </dgm:t>
    </dgm:pt>
    <dgm:pt modelId="{F0A08E13-9BDB-4089-94D8-AED7399FE7C4}">
      <dgm:prSet phldrT="[文字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zh-TW" altLang="en-US" sz="4500" b="1" dirty="0" smtClean="0">
              <a:effectLst/>
              <a:latin typeface="微軟正黑體" pitchFamily="34" charset="-120"/>
              <a:ea typeface="微軟正黑體" pitchFamily="34" charset="-120"/>
            </a:rPr>
            <a:t>高一</a:t>
          </a:r>
          <a:endParaRPr lang="zh-TW" altLang="en-US" sz="4500" b="1" dirty="0"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504B5A18-5629-48F7-A6B4-BF14579336D1}" type="parTrans" cxnId="{38F5B23A-706F-4E18-859E-21AA809D3DED}">
      <dgm:prSet/>
      <dgm:spPr/>
      <dgm:t>
        <a:bodyPr/>
        <a:lstStyle/>
        <a:p>
          <a:endParaRPr lang="zh-TW" altLang="en-US"/>
        </a:p>
      </dgm:t>
    </dgm:pt>
    <dgm:pt modelId="{D5E3D8C0-52E3-43B4-9508-500B5CC04922}" type="sibTrans" cxnId="{38F5B23A-706F-4E18-859E-21AA809D3DED}">
      <dgm:prSet/>
      <dgm:spPr/>
      <dgm:t>
        <a:bodyPr/>
        <a:lstStyle/>
        <a:p>
          <a:endParaRPr lang="zh-TW" altLang="en-US"/>
        </a:p>
      </dgm:t>
    </dgm:pt>
    <dgm:pt modelId="{71D3B19A-5368-4C29-BE4A-94215176AF43}" type="pres">
      <dgm:prSet presAssocID="{A01117AE-90A8-4F30-9DB3-D1A0F546F49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1465E17-96A0-49A2-851C-A7E4732002B9}" type="pres">
      <dgm:prSet presAssocID="{A01117AE-90A8-4F30-9DB3-D1A0F546F49B}" presName="pyramid" presStyleLbl="node1" presStyleIdx="0" presStyleCnt="1"/>
      <dgm:spPr/>
    </dgm:pt>
    <dgm:pt modelId="{CCD975A3-850C-441B-BDE8-C7EEE79230C8}" type="pres">
      <dgm:prSet presAssocID="{A01117AE-90A8-4F30-9DB3-D1A0F546F49B}" presName="theList" presStyleCnt="0"/>
      <dgm:spPr/>
    </dgm:pt>
    <dgm:pt modelId="{1EF7472C-441E-4FC6-9948-6B1DEFCB3AE7}" type="pres">
      <dgm:prSet presAssocID="{18CE31E7-59D2-4C1D-8699-1E9388E5F54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010D45-37E1-488A-9F83-AFF6B00CC667}" type="pres">
      <dgm:prSet presAssocID="{18CE31E7-59D2-4C1D-8699-1E9388E5F54A}" presName="aSpace" presStyleCnt="0"/>
      <dgm:spPr/>
    </dgm:pt>
    <dgm:pt modelId="{7E43F024-3DB0-4647-9A28-D1A46A34B850}" type="pres">
      <dgm:prSet presAssocID="{1FF40AE6-496F-48AE-81BD-F25F6734D54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C8BB25-F212-4FD9-B33C-B15E7B2297A0}" type="pres">
      <dgm:prSet presAssocID="{1FF40AE6-496F-48AE-81BD-F25F6734D54E}" presName="aSpace" presStyleCnt="0"/>
      <dgm:spPr/>
    </dgm:pt>
    <dgm:pt modelId="{E01ADB85-62BD-4138-8EEA-AA89284E3246}" type="pres">
      <dgm:prSet presAssocID="{F0A08E13-9BDB-4089-94D8-AED7399FE7C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54D8C3-3CBE-4C80-8471-59DF11E011AA}" type="pres">
      <dgm:prSet presAssocID="{F0A08E13-9BDB-4089-94D8-AED7399FE7C4}" presName="aSpace" presStyleCnt="0"/>
      <dgm:spPr/>
    </dgm:pt>
  </dgm:ptLst>
  <dgm:cxnLst>
    <dgm:cxn modelId="{E41C1149-9F2D-4F11-B542-935CC6A4D46C}" srcId="{A01117AE-90A8-4F30-9DB3-D1A0F546F49B}" destId="{1FF40AE6-496F-48AE-81BD-F25F6734D54E}" srcOrd="1" destOrd="0" parTransId="{127CE713-B590-4FA3-AB18-6B1B8E58B061}" sibTransId="{78CF672B-0A8C-475B-B7B9-F7B12896B008}"/>
    <dgm:cxn modelId="{E5106868-D75C-4146-82B1-1AD6D1A40AA0}" type="presOf" srcId="{A01117AE-90A8-4F30-9DB3-D1A0F546F49B}" destId="{71D3B19A-5368-4C29-BE4A-94215176AF43}" srcOrd="0" destOrd="0" presId="urn:microsoft.com/office/officeart/2005/8/layout/pyramid2"/>
    <dgm:cxn modelId="{8B7D51AE-B22E-490B-875E-9091ED27C190}" type="presOf" srcId="{18CE31E7-59D2-4C1D-8699-1E9388E5F54A}" destId="{1EF7472C-441E-4FC6-9948-6B1DEFCB3AE7}" srcOrd="0" destOrd="0" presId="urn:microsoft.com/office/officeart/2005/8/layout/pyramid2"/>
    <dgm:cxn modelId="{38F5B23A-706F-4E18-859E-21AA809D3DED}" srcId="{A01117AE-90A8-4F30-9DB3-D1A0F546F49B}" destId="{F0A08E13-9BDB-4089-94D8-AED7399FE7C4}" srcOrd="2" destOrd="0" parTransId="{504B5A18-5629-48F7-A6B4-BF14579336D1}" sibTransId="{D5E3D8C0-52E3-43B4-9508-500B5CC04922}"/>
    <dgm:cxn modelId="{FDA3D994-FC09-4D5F-B69A-7FEE5DF38F7E}" type="presOf" srcId="{F0A08E13-9BDB-4089-94D8-AED7399FE7C4}" destId="{E01ADB85-62BD-4138-8EEA-AA89284E3246}" srcOrd="0" destOrd="0" presId="urn:microsoft.com/office/officeart/2005/8/layout/pyramid2"/>
    <dgm:cxn modelId="{FB328E86-8819-42C5-A3F4-D1CF114502BD}" type="presOf" srcId="{1FF40AE6-496F-48AE-81BD-F25F6734D54E}" destId="{7E43F024-3DB0-4647-9A28-D1A46A34B850}" srcOrd="0" destOrd="0" presId="urn:microsoft.com/office/officeart/2005/8/layout/pyramid2"/>
    <dgm:cxn modelId="{36EAD811-7E08-4E7A-ADC5-CC32CB3C873C}" srcId="{A01117AE-90A8-4F30-9DB3-D1A0F546F49B}" destId="{18CE31E7-59D2-4C1D-8699-1E9388E5F54A}" srcOrd="0" destOrd="0" parTransId="{DE384777-45AC-44A6-B13D-CA9DFE41F603}" sibTransId="{DA983599-2D3C-4D50-9962-713F480CAB39}"/>
    <dgm:cxn modelId="{A79156EA-0A41-48B1-B5A0-511818E40C66}" type="presParOf" srcId="{71D3B19A-5368-4C29-BE4A-94215176AF43}" destId="{51465E17-96A0-49A2-851C-A7E4732002B9}" srcOrd="0" destOrd="0" presId="urn:microsoft.com/office/officeart/2005/8/layout/pyramid2"/>
    <dgm:cxn modelId="{505FDB73-CCA3-45FA-B7B0-91EF60CFDC1B}" type="presParOf" srcId="{71D3B19A-5368-4C29-BE4A-94215176AF43}" destId="{CCD975A3-850C-441B-BDE8-C7EEE79230C8}" srcOrd="1" destOrd="0" presId="urn:microsoft.com/office/officeart/2005/8/layout/pyramid2"/>
    <dgm:cxn modelId="{B1861B2C-F617-406B-9A6A-2FB6CB2A4A94}" type="presParOf" srcId="{CCD975A3-850C-441B-BDE8-C7EEE79230C8}" destId="{1EF7472C-441E-4FC6-9948-6B1DEFCB3AE7}" srcOrd="0" destOrd="0" presId="urn:microsoft.com/office/officeart/2005/8/layout/pyramid2"/>
    <dgm:cxn modelId="{5CAB7D10-4B1D-47DC-886B-713C5B65EF2E}" type="presParOf" srcId="{CCD975A3-850C-441B-BDE8-C7EEE79230C8}" destId="{D9010D45-37E1-488A-9F83-AFF6B00CC667}" srcOrd="1" destOrd="0" presId="urn:microsoft.com/office/officeart/2005/8/layout/pyramid2"/>
    <dgm:cxn modelId="{2F33BB25-C464-4F6E-9B5D-3DC61E761468}" type="presParOf" srcId="{CCD975A3-850C-441B-BDE8-C7EEE79230C8}" destId="{7E43F024-3DB0-4647-9A28-D1A46A34B850}" srcOrd="2" destOrd="0" presId="urn:microsoft.com/office/officeart/2005/8/layout/pyramid2"/>
    <dgm:cxn modelId="{8B398A77-52BE-41DC-95E6-7896D3E24954}" type="presParOf" srcId="{CCD975A3-850C-441B-BDE8-C7EEE79230C8}" destId="{65C8BB25-F212-4FD9-B33C-B15E7B2297A0}" srcOrd="3" destOrd="0" presId="urn:microsoft.com/office/officeart/2005/8/layout/pyramid2"/>
    <dgm:cxn modelId="{B5A45D9C-4BE3-4717-8242-FCA5151E8FC7}" type="presParOf" srcId="{CCD975A3-850C-441B-BDE8-C7EEE79230C8}" destId="{E01ADB85-62BD-4138-8EEA-AA89284E3246}" srcOrd="4" destOrd="0" presId="urn:microsoft.com/office/officeart/2005/8/layout/pyramid2"/>
    <dgm:cxn modelId="{B66CDF73-1857-4791-9F99-0EE4F2EAF704}" type="presParOf" srcId="{CCD975A3-850C-441B-BDE8-C7EEE79230C8}" destId="{CD54D8C3-3CBE-4C80-8471-59DF11E011A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37CC7-5F59-4777-B175-089D7B7F8706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613C95E-0992-4622-84EE-03D8CB89F4F7}">
      <dgm:prSet phldrT="[文字]" custT="1"/>
      <dgm:spPr/>
      <dgm:t>
        <a:bodyPr/>
        <a:lstStyle/>
        <a:p>
          <a:r>
            <a:rPr lang="zh-TW" alt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高一</a:t>
          </a:r>
          <a:endParaRPr lang="zh-TW" altLang="en-US" sz="4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B66E1EE-83D2-46FE-BE40-B21FC41F2AAB}" type="parTrans" cxnId="{7373BB8C-AEA8-4EA9-A0D8-FABF1F875D6A}">
      <dgm:prSet/>
      <dgm:spPr/>
      <dgm:t>
        <a:bodyPr/>
        <a:lstStyle/>
        <a:p>
          <a:endParaRPr lang="zh-TW" altLang="en-US"/>
        </a:p>
      </dgm:t>
    </dgm:pt>
    <dgm:pt modelId="{37A6E956-B4F5-4A94-B730-E75303B347DD}" type="sibTrans" cxnId="{7373BB8C-AEA8-4EA9-A0D8-FABF1F875D6A}">
      <dgm:prSet/>
      <dgm:spPr/>
      <dgm:t>
        <a:bodyPr/>
        <a:lstStyle/>
        <a:p>
          <a:endParaRPr lang="zh-TW" altLang="en-US"/>
        </a:p>
      </dgm:t>
    </dgm:pt>
    <dgm:pt modelId="{DCFEEFF5-BD74-4EBD-AE5B-8723689FD0E0}">
      <dgm:prSet phldrT="[文字]" custT="1"/>
      <dgm:spPr/>
      <dgm:t>
        <a:bodyPr anchor="ctr"/>
        <a:lstStyle/>
        <a:p>
          <a:pPr>
            <a:lnSpc>
              <a:spcPts val="3600"/>
            </a:lnSpc>
            <a:spcAft>
              <a:spcPts val="0"/>
            </a:spcAft>
          </a:pPr>
          <a:r>
            <a:rPr lang="zh-TW" sz="2800" b="1" dirty="0" smtClean="0">
              <a:solidFill>
                <a:srgbClr val="008000"/>
              </a:solidFill>
              <a:effectLst/>
              <a:latin typeface="微軟正黑體" pitchFamily="34" charset="-120"/>
              <a:ea typeface="微軟正黑體" pitchFamily="34" charset="-120"/>
              <a:hlinkClick xmlns:r="http://schemas.openxmlformats.org/officeDocument/2006/relationships" r:id="rId1" action="ppaction://hlinkpres?slideindex=1&amp;slidetitle="/>
            </a:rPr>
            <a:t>十個進入高中生活的準備</a:t>
          </a:r>
          <a:endParaRPr lang="zh-TW" altLang="en-US" sz="2800" b="1" dirty="0"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CDFF3A48-647D-4F73-BA2A-5108BF89844D}" type="parTrans" cxnId="{B9AE8094-354E-4B8D-89E3-ECABD9261BC4}">
      <dgm:prSet/>
      <dgm:spPr/>
      <dgm:t>
        <a:bodyPr/>
        <a:lstStyle/>
        <a:p>
          <a:endParaRPr lang="zh-TW" altLang="en-US"/>
        </a:p>
      </dgm:t>
    </dgm:pt>
    <dgm:pt modelId="{125137E2-CD6A-4838-95A1-3CB2B39486D7}" type="sibTrans" cxnId="{B9AE8094-354E-4B8D-89E3-ECABD9261BC4}">
      <dgm:prSet/>
      <dgm:spPr/>
      <dgm:t>
        <a:bodyPr/>
        <a:lstStyle/>
        <a:p>
          <a:endParaRPr lang="zh-TW" altLang="en-US"/>
        </a:p>
      </dgm:t>
    </dgm:pt>
    <dgm:pt modelId="{9B7EE931-53D5-4FAD-86A1-D6038C4135A3}">
      <dgm:prSet phldrT="[文字]" custT="1"/>
      <dgm:spPr/>
      <dgm:t>
        <a:bodyPr/>
        <a:lstStyle/>
        <a:p>
          <a:r>
            <a:rPr lang="zh-TW" alt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高二</a:t>
          </a:r>
          <a:endParaRPr lang="zh-TW" altLang="en-US" sz="4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B9F0A3C-0BA7-42EC-900A-7E0EA821ACE3}" type="parTrans" cxnId="{099A86BD-6D78-47BA-B993-F714369E9304}">
      <dgm:prSet/>
      <dgm:spPr/>
      <dgm:t>
        <a:bodyPr/>
        <a:lstStyle/>
        <a:p>
          <a:endParaRPr lang="zh-TW" altLang="en-US"/>
        </a:p>
      </dgm:t>
    </dgm:pt>
    <dgm:pt modelId="{C4615616-1868-40A2-BA8A-1048212B159C}" type="sibTrans" cxnId="{099A86BD-6D78-47BA-B993-F714369E9304}">
      <dgm:prSet/>
      <dgm:spPr/>
      <dgm:t>
        <a:bodyPr/>
        <a:lstStyle/>
        <a:p>
          <a:endParaRPr lang="zh-TW" altLang="en-US"/>
        </a:p>
      </dgm:t>
    </dgm:pt>
    <dgm:pt modelId="{C3E14600-F5AF-4B41-A3BD-6764F5316C9C}">
      <dgm:prSet phldrT="[文字]" custT="1"/>
      <dgm:spPr/>
      <dgm:t>
        <a:bodyPr anchor="t"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en-US" sz="2800" b="1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dirty="0" smtClean="0">
              <a:solidFill>
                <a:srgbClr val="FF00FF"/>
              </a:solidFill>
              <a:latin typeface="微軟正黑體" pitchFamily="34" charset="-120"/>
              <a:ea typeface="微軟正黑體" pitchFamily="34" charset="-120"/>
            </a:rPr>
            <a:t>時間的管理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：社團、補習與課業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     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之間的平衡</a:t>
          </a:r>
          <a:r>
            <a:rPr lang="en-US" sz="2800" b="1" dirty="0" smtClean="0">
              <a:latin typeface="微軟正黑體" pitchFamily="34" charset="-120"/>
              <a:ea typeface="微軟正黑體" pitchFamily="34" charset="-120"/>
            </a:rPr>
            <a:t>..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等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F2CDE05D-2028-4432-BB98-4559E8DCB3DF}" type="parTrans" cxnId="{0D74446F-72F8-41CC-99ED-B0C28C8C7802}">
      <dgm:prSet/>
      <dgm:spPr/>
      <dgm:t>
        <a:bodyPr/>
        <a:lstStyle/>
        <a:p>
          <a:endParaRPr lang="zh-TW" altLang="en-US"/>
        </a:p>
      </dgm:t>
    </dgm:pt>
    <dgm:pt modelId="{06D92052-3751-4DF4-BDAE-D58BD623468C}" type="sibTrans" cxnId="{0D74446F-72F8-41CC-99ED-B0C28C8C7802}">
      <dgm:prSet/>
      <dgm:spPr/>
      <dgm:t>
        <a:bodyPr/>
        <a:lstStyle/>
        <a:p>
          <a:endParaRPr lang="zh-TW" altLang="en-US"/>
        </a:p>
      </dgm:t>
    </dgm:pt>
    <dgm:pt modelId="{E4E7A16D-8632-417E-80D1-560AA80232C3}">
      <dgm:prSet phldrT="[文字]" custT="1"/>
      <dgm:spPr/>
      <dgm:t>
        <a:bodyPr anchor="t"/>
        <a:lstStyle/>
        <a:p>
          <a:pPr>
            <a:lnSpc>
              <a:spcPct val="90000"/>
            </a:lnSpc>
            <a:spcAft>
              <a:spcPct val="15000"/>
            </a:spcAft>
          </a:pPr>
          <a:endParaRPr lang="zh-TW" altLang="en-US" sz="2000" b="1" dirty="0">
            <a:latin typeface="微軟正黑體" pitchFamily="34" charset="-120"/>
            <a:ea typeface="微軟正黑體" pitchFamily="34" charset="-120"/>
          </a:endParaRPr>
        </a:p>
      </dgm:t>
    </dgm:pt>
    <dgm:pt modelId="{45FCDABC-A23E-4C27-ACDC-AC0775CCCDC0}" type="parTrans" cxnId="{5DA37A09-2A01-4130-AC48-642AE1390A72}">
      <dgm:prSet/>
      <dgm:spPr/>
      <dgm:t>
        <a:bodyPr/>
        <a:lstStyle/>
        <a:p>
          <a:endParaRPr lang="zh-TW" altLang="en-US"/>
        </a:p>
      </dgm:t>
    </dgm:pt>
    <dgm:pt modelId="{1F244D6A-3C90-4DED-90B9-EB96E32F51F3}" type="sibTrans" cxnId="{5DA37A09-2A01-4130-AC48-642AE1390A72}">
      <dgm:prSet/>
      <dgm:spPr/>
      <dgm:t>
        <a:bodyPr/>
        <a:lstStyle/>
        <a:p>
          <a:endParaRPr lang="zh-TW" altLang="en-US"/>
        </a:p>
      </dgm:t>
    </dgm:pt>
    <dgm:pt modelId="{BDDB3862-4029-440C-87A2-FC976D048031}">
      <dgm:prSet phldrT="[文字]" custT="1"/>
      <dgm:spPr/>
      <dgm:t>
        <a:bodyPr/>
        <a:lstStyle/>
        <a:p>
          <a:r>
            <a:rPr lang="zh-TW" alt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高三</a:t>
          </a:r>
          <a:endParaRPr lang="zh-TW" altLang="en-US" sz="4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434F8BC-0B16-4A86-B547-6730D0755416}" type="parTrans" cxnId="{4E6C09EA-9939-4684-A1BC-6D097DB2D677}">
      <dgm:prSet/>
      <dgm:spPr/>
      <dgm:t>
        <a:bodyPr/>
        <a:lstStyle/>
        <a:p>
          <a:endParaRPr lang="zh-TW" altLang="en-US"/>
        </a:p>
      </dgm:t>
    </dgm:pt>
    <dgm:pt modelId="{F1299CA1-5B9F-46D7-88B1-917A3D5B5C86}" type="sibTrans" cxnId="{4E6C09EA-9939-4684-A1BC-6D097DB2D677}">
      <dgm:prSet/>
      <dgm:spPr/>
      <dgm:t>
        <a:bodyPr/>
        <a:lstStyle/>
        <a:p>
          <a:endParaRPr lang="zh-TW" altLang="en-US"/>
        </a:p>
      </dgm:t>
    </dgm:pt>
    <dgm:pt modelId="{82309E31-30F5-46B1-ACC4-28636A5E2290}">
      <dgm:prSet phldrT="[文字]" custT="1"/>
      <dgm:spPr/>
      <dgm:t>
        <a:bodyPr anchor="t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en-US" sz="2800" b="1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學測科目準備的抉擇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B083F0E4-DF7E-4B76-9F8D-E166EB412E5E}" type="parTrans" cxnId="{08AC536F-0771-4129-A202-45B624351F50}">
      <dgm:prSet/>
      <dgm:spPr/>
      <dgm:t>
        <a:bodyPr/>
        <a:lstStyle/>
        <a:p>
          <a:endParaRPr lang="zh-TW" altLang="en-US"/>
        </a:p>
      </dgm:t>
    </dgm:pt>
    <dgm:pt modelId="{5DA06A75-221B-4764-A1B0-BDA4C3AC151D}" type="sibTrans" cxnId="{08AC536F-0771-4129-A202-45B624351F50}">
      <dgm:prSet/>
      <dgm:spPr/>
      <dgm:t>
        <a:bodyPr/>
        <a:lstStyle/>
        <a:p>
          <a:endParaRPr lang="zh-TW" altLang="en-US"/>
        </a:p>
      </dgm:t>
    </dgm:pt>
    <dgm:pt modelId="{6C207662-E56D-4EEC-9AFB-B75C0C16315D}">
      <dgm:prSet custT="1"/>
      <dgm:spPr/>
      <dgm:t>
        <a:bodyPr anchor="t"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en-US" sz="2800" b="1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選組後的課業適應</a:t>
          </a:r>
          <a:endParaRPr lang="zh-TW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102A69EE-17B2-437A-9DD9-4F3BE7674EB7}" type="parTrans" cxnId="{99F5DF70-6D3E-42A8-91EF-2D62DD0E630C}">
      <dgm:prSet/>
      <dgm:spPr/>
      <dgm:t>
        <a:bodyPr/>
        <a:lstStyle/>
        <a:p>
          <a:endParaRPr lang="zh-TW" altLang="en-US"/>
        </a:p>
      </dgm:t>
    </dgm:pt>
    <dgm:pt modelId="{1699EA6E-257A-4CBE-9DA9-12D141744EFD}" type="sibTrans" cxnId="{99F5DF70-6D3E-42A8-91EF-2D62DD0E630C}">
      <dgm:prSet/>
      <dgm:spPr/>
      <dgm:t>
        <a:bodyPr/>
        <a:lstStyle/>
        <a:p>
          <a:endParaRPr lang="zh-TW" altLang="en-US"/>
        </a:p>
      </dgm:t>
    </dgm:pt>
    <dgm:pt modelId="{3E5313F5-BDF1-47DF-822A-35F1CDABBECB}">
      <dgm:prSet custT="1"/>
      <dgm:spPr/>
      <dgm:t>
        <a:bodyPr anchor="t"/>
        <a:lstStyle/>
        <a:p>
          <a:pPr>
            <a:lnSpc>
              <a:spcPts val="3200"/>
            </a:lnSpc>
            <a:spcAft>
              <a:spcPts val="0"/>
            </a:spcAft>
          </a:pPr>
          <a:r>
            <a:rPr lang="en-US" sz="2800" b="1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轉組的考慮</a:t>
          </a:r>
          <a:endParaRPr lang="zh-TW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B94A59B2-8AC7-41D7-B3FA-8921A7E38A9D}" type="parTrans" cxnId="{80711557-A389-4E4D-B026-DD8E15078E80}">
      <dgm:prSet/>
      <dgm:spPr/>
      <dgm:t>
        <a:bodyPr/>
        <a:lstStyle/>
        <a:p>
          <a:endParaRPr lang="zh-TW" altLang="en-US"/>
        </a:p>
      </dgm:t>
    </dgm:pt>
    <dgm:pt modelId="{7DBB8054-3E81-4439-B5BD-CBD63666C0D3}" type="sibTrans" cxnId="{80711557-A389-4E4D-B026-DD8E15078E80}">
      <dgm:prSet/>
      <dgm:spPr/>
      <dgm:t>
        <a:bodyPr/>
        <a:lstStyle/>
        <a:p>
          <a:endParaRPr lang="zh-TW" altLang="en-US"/>
        </a:p>
      </dgm:t>
    </dgm:pt>
    <dgm:pt modelId="{9708DEF8-C007-453B-972B-4CED46209EE4}">
      <dgm:prSet custT="1"/>
      <dgm:spPr/>
      <dgm:t>
        <a:bodyPr anchor="t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en-US" sz="2800" b="1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新舊課程複習時間比例的配置</a:t>
          </a:r>
          <a:endParaRPr lang="zh-TW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F1B2E015-68D3-4638-B084-9FA26FF90F2F}" type="parTrans" cxnId="{F99F6348-A09C-44CA-918A-9AB9094EE100}">
      <dgm:prSet/>
      <dgm:spPr/>
      <dgm:t>
        <a:bodyPr/>
        <a:lstStyle/>
        <a:p>
          <a:endParaRPr lang="zh-TW" altLang="en-US"/>
        </a:p>
      </dgm:t>
    </dgm:pt>
    <dgm:pt modelId="{C3C1937C-2407-492E-8B0B-7A877F7FF84A}" type="sibTrans" cxnId="{F99F6348-A09C-44CA-918A-9AB9094EE100}">
      <dgm:prSet/>
      <dgm:spPr/>
      <dgm:t>
        <a:bodyPr/>
        <a:lstStyle/>
        <a:p>
          <a:endParaRPr lang="zh-TW" altLang="en-US"/>
        </a:p>
      </dgm:t>
    </dgm:pt>
    <dgm:pt modelId="{2609CF84-3AD9-4CCA-AAB6-B8B994B47397}">
      <dgm:prSet custT="1"/>
      <dgm:spPr/>
      <dgm:t>
        <a:bodyPr anchor="t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en-US" sz="2800" b="1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是否參加甄選入學</a:t>
          </a:r>
          <a:endParaRPr lang="zh-TW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496EE014-916F-4AB8-9007-18992ECE9AEB}" type="parTrans" cxnId="{193FC4C7-6EB9-4501-9286-A2A7FBA93715}">
      <dgm:prSet/>
      <dgm:spPr/>
      <dgm:t>
        <a:bodyPr/>
        <a:lstStyle/>
        <a:p>
          <a:endParaRPr lang="zh-TW" altLang="en-US"/>
        </a:p>
      </dgm:t>
    </dgm:pt>
    <dgm:pt modelId="{85B1F5DC-CB25-4E97-885E-C7AAD3410D97}" type="sibTrans" cxnId="{193FC4C7-6EB9-4501-9286-A2A7FBA93715}">
      <dgm:prSet/>
      <dgm:spPr/>
      <dgm:t>
        <a:bodyPr/>
        <a:lstStyle/>
        <a:p>
          <a:endParaRPr lang="zh-TW" altLang="en-US"/>
        </a:p>
      </dgm:t>
    </dgm:pt>
    <dgm:pt modelId="{61B087C0-E07F-4E61-B34D-DA8ACBB776FE}">
      <dgm:prSet custT="1"/>
      <dgm:spPr/>
      <dgm:t>
        <a:bodyPr anchor="t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en-US" sz="2800" b="1" dirty="0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思考校系的選擇</a:t>
          </a:r>
          <a:endParaRPr lang="zh-TW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37D8EAFB-A85A-42F0-8C59-210F8BB271BB}" type="parTrans" cxnId="{E311BB80-4342-48C1-AB00-C8899F736982}">
      <dgm:prSet/>
      <dgm:spPr/>
      <dgm:t>
        <a:bodyPr/>
        <a:lstStyle/>
        <a:p>
          <a:endParaRPr lang="zh-TW" altLang="en-US"/>
        </a:p>
      </dgm:t>
    </dgm:pt>
    <dgm:pt modelId="{A0B39E43-9DDA-447B-B3C6-14D84B34B68E}" type="sibTrans" cxnId="{E311BB80-4342-48C1-AB00-C8899F736982}">
      <dgm:prSet/>
      <dgm:spPr/>
      <dgm:t>
        <a:bodyPr/>
        <a:lstStyle/>
        <a:p>
          <a:endParaRPr lang="zh-TW" altLang="en-US"/>
        </a:p>
      </dgm:t>
    </dgm:pt>
    <dgm:pt modelId="{09DF037A-3B70-4384-A1A4-2F0AB6AA7AE9}">
      <dgm:prSet custT="1"/>
      <dgm:spPr/>
      <dgm:t>
        <a:bodyPr anchor="t"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en-US" sz="2800" b="1" dirty="0" smtClean="0">
              <a:latin typeface="微軟正黑體" pitchFamily="34" charset="-120"/>
              <a:ea typeface="微軟正黑體" pitchFamily="34" charset="-120"/>
            </a:rPr>
            <a:t>5.</a:t>
          </a:r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dirty="0" smtClean="0">
              <a:latin typeface="微軟正黑體" pitchFamily="34" charset="-120"/>
              <a:ea typeface="微軟正黑體" pitchFamily="34" charset="-120"/>
            </a:rPr>
            <a:t>面對挫折或未知的壓力</a:t>
          </a:r>
          <a:endParaRPr lang="zh-TW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886A967E-4BB1-437C-B204-0C6006E61CA0}" type="parTrans" cxnId="{64F709A6-35BD-4893-A32C-E2B6486DFCA1}">
      <dgm:prSet/>
      <dgm:spPr/>
      <dgm:t>
        <a:bodyPr/>
        <a:lstStyle/>
        <a:p>
          <a:endParaRPr lang="zh-TW" altLang="en-US"/>
        </a:p>
      </dgm:t>
    </dgm:pt>
    <dgm:pt modelId="{AF9B6534-D274-4AAE-869D-E939D9960169}" type="sibTrans" cxnId="{64F709A6-35BD-4893-A32C-E2B6486DFCA1}">
      <dgm:prSet/>
      <dgm:spPr/>
      <dgm:t>
        <a:bodyPr/>
        <a:lstStyle/>
        <a:p>
          <a:endParaRPr lang="zh-TW" altLang="en-US"/>
        </a:p>
      </dgm:t>
    </dgm:pt>
    <dgm:pt modelId="{5570B75F-59B1-4A99-9CA6-90FCBCCF539A}" type="pres">
      <dgm:prSet presAssocID="{CCF37CC7-5F59-4777-B175-089D7B7F87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8306866-1562-4A7A-AC9E-493178B37895}" type="pres">
      <dgm:prSet presAssocID="{C613C95E-0992-4622-84EE-03D8CB89F4F7}" presName="linNode" presStyleCnt="0"/>
      <dgm:spPr/>
    </dgm:pt>
    <dgm:pt modelId="{89D610B8-435C-44C0-9E22-7210B1DABFE0}" type="pres">
      <dgm:prSet presAssocID="{C613C95E-0992-4622-84EE-03D8CB89F4F7}" presName="parentShp" presStyleLbl="node1" presStyleIdx="0" presStyleCnt="3" custScaleX="61327" custScaleY="130300" custLinFactNeighborX="-23" custLinFactNeighborY="-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39001D-9FD7-4C6F-B885-2CB914064481}" type="pres">
      <dgm:prSet presAssocID="{C613C95E-0992-4622-84EE-03D8CB89F4F7}" presName="childShp" presStyleLbl="bgAccFollowNode1" presStyleIdx="0" presStyleCnt="3" custScaleX="126554" custScaleY="120660" custLinFactNeighborY="-49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A23C217-782C-4C83-8897-2C50BBB6205C}" type="pres">
      <dgm:prSet presAssocID="{37A6E956-B4F5-4A94-B730-E75303B347DD}" presName="spacing" presStyleCnt="0"/>
      <dgm:spPr/>
    </dgm:pt>
    <dgm:pt modelId="{08635001-D079-45C2-8170-08449DD364E0}" type="pres">
      <dgm:prSet presAssocID="{9B7EE931-53D5-4FAD-86A1-D6038C4135A3}" presName="linNode" presStyleCnt="0"/>
      <dgm:spPr/>
    </dgm:pt>
    <dgm:pt modelId="{9FC0C70D-650A-44F8-9E8F-EBFF187E7403}" type="pres">
      <dgm:prSet presAssocID="{9B7EE931-53D5-4FAD-86A1-D6038C4135A3}" presName="parentShp" presStyleLbl="node1" presStyleIdx="1" presStyleCnt="3" custScaleX="60951" custScaleY="209407" custLinFactNeighborX="-83" custLinFactNeighborY="6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BB7F13-96A5-41AD-BFE5-3A2661CF2C83}" type="pres">
      <dgm:prSet presAssocID="{9B7EE931-53D5-4FAD-86A1-D6038C4135A3}" presName="childShp" presStyleLbl="bgAccFollowNode1" presStyleIdx="1" presStyleCnt="3" custScaleX="128371" custScaleY="209226" custLinFactNeighborX="125" custLinFactNeighborY="-37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1A57427-BE9C-4396-A9F0-5EFE681CE974}" type="pres">
      <dgm:prSet presAssocID="{C4615616-1868-40A2-BA8A-1048212B159C}" presName="spacing" presStyleCnt="0"/>
      <dgm:spPr/>
    </dgm:pt>
    <dgm:pt modelId="{6EC086E0-242D-4B8B-BB97-607BD5FD083D}" type="pres">
      <dgm:prSet presAssocID="{BDDB3862-4029-440C-87A2-FC976D048031}" presName="linNode" presStyleCnt="0"/>
      <dgm:spPr/>
    </dgm:pt>
    <dgm:pt modelId="{5BDB854E-D1BF-4C59-92A2-5ACA1EAED57D}" type="pres">
      <dgm:prSet presAssocID="{BDDB3862-4029-440C-87A2-FC976D048031}" presName="parentShp" presStyleLbl="node1" presStyleIdx="2" presStyleCnt="3" custScaleX="63118" custScaleY="250097" custLinFactNeighborX="-65" custLinFactNeighborY="82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D48A1A-655C-4584-804E-0AFE2143FF2E}" type="pres">
      <dgm:prSet presAssocID="{BDDB3862-4029-440C-87A2-FC976D048031}" presName="childShp" presStyleLbl="bgAccFollowNode1" presStyleIdx="2" presStyleCnt="3" custScaleX="131377" custScaleY="247640" custLinFactNeighborX="97" custLinFactNeighborY="1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347B8936-DDDE-4A23-9068-8D76FF6A85D3}" type="presOf" srcId="{61B087C0-E07F-4E61-B34D-DA8ACBB776FE}" destId="{2BD48A1A-655C-4584-804E-0AFE2143FF2E}" srcOrd="0" destOrd="3" presId="urn:microsoft.com/office/officeart/2005/8/layout/vList6"/>
    <dgm:cxn modelId="{193FC4C7-6EB9-4501-9286-A2A7FBA93715}" srcId="{BDDB3862-4029-440C-87A2-FC976D048031}" destId="{2609CF84-3AD9-4CCA-AAB6-B8B994B47397}" srcOrd="2" destOrd="0" parTransId="{496EE014-916F-4AB8-9007-18992ECE9AEB}" sibTransId="{85B1F5DC-CB25-4E97-885E-C7AAD3410D97}"/>
    <dgm:cxn modelId="{59255B4F-9A09-4FC0-8A51-F810932CE716}" type="presOf" srcId="{C613C95E-0992-4622-84EE-03D8CB89F4F7}" destId="{89D610B8-435C-44C0-9E22-7210B1DABFE0}" srcOrd="0" destOrd="0" presId="urn:microsoft.com/office/officeart/2005/8/layout/vList6"/>
    <dgm:cxn modelId="{8A007C7B-D832-44EC-ABF0-20841C5AEEC3}" type="presOf" srcId="{C3E14600-F5AF-4B41-A3BD-6764F5316C9C}" destId="{5EBB7F13-96A5-41AD-BFE5-3A2661CF2C83}" srcOrd="0" destOrd="0" presId="urn:microsoft.com/office/officeart/2005/8/layout/vList6"/>
    <dgm:cxn modelId="{B4587144-D1DC-4297-B0ED-2DFA001636C6}" type="presOf" srcId="{9B7EE931-53D5-4FAD-86A1-D6038C4135A3}" destId="{9FC0C70D-650A-44F8-9E8F-EBFF187E7403}" srcOrd="0" destOrd="0" presId="urn:microsoft.com/office/officeart/2005/8/layout/vList6"/>
    <dgm:cxn modelId="{8682FF42-918B-4509-ABA3-BF2346AA96C9}" type="presOf" srcId="{2609CF84-3AD9-4CCA-AAB6-B8B994B47397}" destId="{2BD48A1A-655C-4584-804E-0AFE2143FF2E}" srcOrd="0" destOrd="2" presId="urn:microsoft.com/office/officeart/2005/8/layout/vList6"/>
    <dgm:cxn modelId="{0D74446F-72F8-41CC-99ED-B0C28C8C7802}" srcId="{9B7EE931-53D5-4FAD-86A1-D6038C4135A3}" destId="{C3E14600-F5AF-4B41-A3BD-6764F5316C9C}" srcOrd="0" destOrd="0" parTransId="{F2CDE05D-2028-4432-BB98-4559E8DCB3DF}" sibTransId="{06D92052-3751-4DF4-BDAE-D58BD623468C}"/>
    <dgm:cxn modelId="{35A3D504-25D6-4821-8E96-00A08AE8AE9F}" type="presOf" srcId="{3E5313F5-BDF1-47DF-822A-35F1CDABBECB}" destId="{5EBB7F13-96A5-41AD-BFE5-3A2661CF2C83}" srcOrd="0" destOrd="2" presId="urn:microsoft.com/office/officeart/2005/8/layout/vList6"/>
    <dgm:cxn modelId="{119D2AE1-F6B8-4A85-8546-5C645A6E69E5}" type="presOf" srcId="{CCF37CC7-5F59-4777-B175-089D7B7F8706}" destId="{5570B75F-59B1-4A99-9CA6-90FCBCCF539A}" srcOrd="0" destOrd="0" presId="urn:microsoft.com/office/officeart/2005/8/layout/vList6"/>
    <dgm:cxn modelId="{AE3F132E-1FBD-4DFC-8B99-FA95BE4D5168}" type="presOf" srcId="{82309E31-30F5-46B1-ACC4-28636A5E2290}" destId="{2BD48A1A-655C-4584-804E-0AFE2143FF2E}" srcOrd="0" destOrd="0" presId="urn:microsoft.com/office/officeart/2005/8/layout/vList6"/>
    <dgm:cxn modelId="{99F5DF70-6D3E-42A8-91EF-2D62DD0E630C}" srcId="{9B7EE931-53D5-4FAD-86A1-D6038C4135A3}" destId="{6C207662-E56D-4EEC-9AFB-B75C0C16315D}" srcOrd="1" destOrd="0" parTransId="{102A69EE-17B2-437A-9DD9-4F3BE7674EB7}" sibTransId="{1699EA6E-257A-4CBE-9DA9-12D141744EFD}"/>
    <dgm:cxn modelId="{52850B88-36D5-4468-8529-C56FFFD55EEA}" type="presOf" srcId="{6C207662-E56D-4EEC-9AFB-B75C0C16315D}" destId="{5EBB7F13-96A5-41AD-BFE5-3A2661CF2C83}" srcOrd="0" destOrd="1" presId="urn:microsoft.com/office/officeart/2005/8/layout/vList6"/>
    <dgm:cxn modelId="{7373BB8C-AEA8-4EA9-A0D8-FABF1F875D6A}" srcId="{CCF37CC7-5F59-4777-B175-089D7B7F8706}" destId="{C613C95E-0992-4622-84EE-03D8CB89F4F7}" srcOrd="0" destOrd="0" parTransId="{0B66E1EE-83D2-46FE-BE40-B21FC41F2AAB}" sibTransId="{37A6E956-B4F5-4A94-B730-E75303B347DD}"/>
    <dgm:cxn modelId="{B9AE8094-354E-4B8D-89E3-ECABD9261BC4}" srcId="{C613C95E-0992-4622-84EE-03D8CB89F4F7}" destId="{DCFEEFF5-BD74-4EBD-AE5B-8723689FD0E0}" srcOrd="0" destOrd="0" parTransId="{CDFF3A48-647D-4F73-BA2A-5108BF89844D}" sibTransId="{125137E2-CD6A-4838-95A1-3CB2B39486D7}"/>
    <dgm:cxn modelId="{099A86BD-6D78-47BA-B993-F714369E9304}" srcId="{CCF37CC7-5F59-4777-B175-089D7B7F8706}" destId="{9B7EE931-53D5-4FAD-86A1-D6038C4135A3}" srcOrd="1" destOrd="0" parTransId="{2B9F0A3C-0BA7-42EC-900A-7E0EA821ACE3}" sibTransId="{C4615616-1868-40A2-BA8A-1048212B159C}"/>
    <dgm:cxn modelId="{F9F6386B-6D10-4614-BF06-4D0BADF7F7A9}" type="presOf" srcId="{DCFEEFF5-BD74-4EBD-AE5B-8723689FD0E0}" destId="{C139001D-9FD7-4C6F-B885-2CB914064481}" srcOrd="0" destOrd="0" presId="urn:microsoft.com/office/officeart/2005/8/layout/vList6"/>
    <dgm:cxn modelId="{554D034B-46DF-40B9-AFED-387E7BA37821}" type="presOf" srcId="{E4E7A16D-8632-417E-80D1-560AA80232C3}" destId="{2BD48A1A-655C-4584-804E-0AFE2143FF2E}" srcOrd="0" destOrd="5" presId="urn:microsoft.com/office/officeart/2005/8/layout/vList6"/>
    <dgm:cxn modelId="{C9E1A1D1-88DD-4864-8004-726953F70CD3}" type="presOf" srcId="{BDDB3862-4029-440C-87A2-FC976D048031}" destId="{5BDB854E-D1BF-4C59-92A2-5ACA1EAED57D}" srcOrd="0" destOrd="0" presId="urn:microsoft.com/office/officeart/2005/8/layout/vList6"/>
    <dgm:cxn modelId="{08AC536F-0771-4129-A202-45B624351F50}" srcId="{BDDB3862-4029-440C-87A2-FC976D048031}" destId="{82309E31-30F5-46B1-ACC4-28636A5E2290}" srcOrd="0" destOrd="0" parTransId="{B083F0E4-DF7E-4B76-9F8D-E166EB412E5E}" sibTransId="{5DA06A75-221B-4764-A1B0-BDA4C3AC151D}"/>
    <dgm:cxn modelId="{CE08E218-AFD0-4471-9A49-04003658C1DF}" type="presOf" srcId="{9708DEF8-C007-453B-972B-4CED46209EE4}" destId="{2BD48A1A-655C-4584-804E-0AFE2143FF2E}" srcOrd="0" destOrd="1" presId="urn:microsoft.com/office/officeart/2005/8/layout/vList6"/>
    <dgm:cxn modelId="{64F709A6-35BD-4893-A32C-E2B6486DFCA1}" srcId="{BDDB3862-4029-440C-87A2-FC976D048031}" destId="{09DF037A-3B70-4384-A1A4-2F0AB6AA7AE9}" srcOrd="4" destOrd="0" parTransId="{886A967E-4BB1-437C-B204-0C6006E61CA0}" sibTransId="{AF9B6534-D274-4AAE-869D-E939D9960169}"/>
    <dgm:cxn modelId="{4E6C09EA-9939-4684-A1BC-6D097DB2D677}" srcId="{CCF37CC7-5F59-4777-B175-089D7B7F8706}" destId="{BDDB3862-4029-440C-87A2-FC976D048031}" srcOrd="2" destOrd="0" parTransId="{0434F8BC-0B16-4A86-B547-6730D0755416}" sibTransId="{F1299CA1-5B9F-46D7-88B1-917A3D5B5C86}"/>
    <dgm:cxn modelId="{8C82240B-EBB9-48F7-8979-2F89EBAC95B7}" type="presOf" srcId="{09DF037A-3B70-4384-A1A4-2F0AB6AA7AE9}" destId="{2BD48A1A-655C-4584-804E-0AFE2143FF2E}" srcOrd="0" destOrd="4" presId="urn:microsoft.com/office/officeart/2005/8/layout/vList6"/>
    <dgm:cxn modelId="{E311BB80-4342-48C1-AB00-C8899F736982}" srcId="{BDDB3862-4029-440C-87A2-FC976D048031}" destId="{61B087C0-E07F-4E61-B34D-DA8ACBB776FE}" srcOrd="3" destOrd="0" parTransId="{37D8EAFB-A85A-42F0-8C59-210F8BB271BB}" sibTransId="{A0B39E43-9DDA-447B-B3C6-14D84B34B68E}"/>
    <dgm:cxn modelId="{80711557-A389-4E4D-B026-DD8E15078E80}" srcId="{9B7EE931-53D5-4FAD-86A1-D6038C4135A3}" destId="{3E5313F5-BDF1-47DF-822A-35F1CDABBECB}" srcOrd="2" destOrd="0" parTransId="{B94A59B2-8AC7-41D7-B3FA-8921A7E38A9D}" sibTransId="{7DBB8054-3E81-4439-B5BD-CBD63666C0D3}"/>
    <dgm:cxn modelId="{5DA37A09-2A01-4130-AC48-642AE1390A72}" srcId="{BDDB3862-4029-440C-87A2-FC976D048031}" destId="{E4E7A16D-8632-417E-80D1-560AA80232C3}" srcOrd="5" destOrd="0" parTransId="{45FCDABC-A23E-4C27-ACDC-AC0775CCCDC0}" sibTransId="{1F244D6A-3C90-4DED-90B9-EB96E32F51F3}"/>
    <dgm:cxn modelId="{F99F6348-A09C-44CA-918A-9AB9094EE100}" srcId="{BDDB3862-4029-440C-87A2-FC976D048031}" destId="{9708DEF8-C007-453B-972B-4CED46209EE4}" srcOrd="1" destOrd="0" parTransId="{F1B2E015-68D3-4638-B084-9FA26FF90F2F}" sibTransId="{C3C1937C-2407-492E-8B0B-7A877F7FF84A}"/>
    <dgm:cxn modelId="{B98E6842-8902-4C84-8B74-874735E78E7A}" type="presParOf" srcId="{5570B75F-59B1-4A99-9CA6-90FCBCCF539A}" destId="{F8306866-1562-4A7A-AC9E-493178B37895}" srcOrd="0" destOrd="0" presId="urn:microsoft.com/office/officeart/2005/8/layout/vList6"/>
    <dgm:cxn modelId="{5FB10F68-AE8C-4768-A7AC-8D4B97BFD18F}" type="presParOf" srcId="{F8306866-1562-4A7A-AC9E-493178B37895}" destId="{89D610B8-435C-44C0-9E22-7210B1DABFE0}" srcOrd="0" destOrd="0" presId="urn:microsoft.com/office/officeart/2005/8/layout/vList6"/>
    <dgm:cxn modelId="{65287532-45EB-4EA5-9668-964B0254641B}" type="presParOf" srcId="{F8306866-1562-4A7A-AC9E-493178B37895}" destId="{C139001D-9FD7-4C6F-B885-2CB914064481}" srcOrd="1" destOrd="0" presId="urn:microsoft.com/office/officeart/2005/8/layout/vList6"/>
    <dgm:cxn modelId="{4846695F-0B87-48A2-B7B4-847261F738BC}" type="presParOf" srcId="{5570B75F-59B1-4A99-9CA6-90FCBCCF539A}" destId="{5A23C217-782C-4C83-8897-2C50BBB6205C}" srcOrd="1" destOrd="0" presId="urn:microsoft.com/office/officeart/2005/8/layout/vList6"/>
    <dgm:cxn modelId="{2C914FE0-5A46-4FED-A071-6677ADFCD632}" type="presParOf" srcId="{5570B75F-59B1-4A99-9CA6-90FCBCCF539A}" destId="{08635001-D079-45C2-8170-08449DD364E0}" srcOrd="2" destOrd="0" presId="urn:microsoft.com/office/officeart/2005/8/layout/vList6"/>
    <dgm:cxn modelId="{AF8B9F42-8D0C-4409-9750-347F046E511B}" type="presParOf" srcId="{08635001-D079-45C2-8170-08449DD364E0}" destId="{9FC0C70D-650A-44F8-9E8F-EBFF187E7403}" srcOrd="0" destOrd="0" presId="urn:microsoft.com/office/officeart/2005/8/layout/vList6"/>
    <dgm:cxn modelId="{8AA49B2E-A8B1-49D0-B278-1E85B8D5E2FB}" type="presParOf" srcId="{08635001-D079-45C2-8170-08449DD364E0}" destId="{5EBB7F13-96A5-41AD-BFE5-3A2661CF2C83}" srcOrd="1" destOrd="0" presId="urn:microsoft.com/office/officeart/2005/8/layout/vList6"/>
    <dgm:cxn modelId="{F9687786-3542-48F9-8811-057C54DFB808}" type="presParOf" srcId="{5570B75F-59B1-4A99-9CA6-90FCBCCF539A}" destId="{81A57427-BE9C-4396-A9F0-5EFE681CE974}" srcOrd="3" destOrd="0" presId="urn:microsoft.com/office/officeart/2005/8/layout/vList6"/>
    <dgm:cxn modelId="{61E8EA85-2CD9-4C24-B0BB-091A99CB2DFA}" type="presParOf" srcId="{5570B75F-59B1-4A99-9CA6-90FCBCCF539A}" destId="{6EC086E0-242D-4B8B-BB97-607BD5FD083D}" srcOrd="4" destOrd="0" presId="urn:microsoft.com/office/officeart/2005/8/layout/vList6"/>
    <dgm:cxn modelId="{1D50B48F-CFBF-4C6E-A9DB-36B67D55908D}" type="presParOf" srcId="{6EC086E0-242D-4B8B-BB97-607BD5FD083D}" destId="{5BDB854E-D1BF-4C59-92A2-5ACA1EAED57D}" srcOrd="0" destOrd="0" presId="urn:microsoft.com/office/officeart/2005/8/layout/vList6"/>
    <dgm:cxn modelId="{8CE767A3-2EA6-4C5A-9D13-2F1997BA164E}" type="presParOf" srcId="{6EC086E0-242D-4B8B-BB97-607BD5FD083D}" destId="{2BD48A1A-655C-4584-804E-0AFE2143FF2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079C1-E389-4A56-B0E7-A12A79111BA9}" type="doc">
      <dgm:prSet loTypeId="urn:microsoft.com/office/officeart/2005/8/layout/v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A1FBA8C-4DDC-440C-BE68-DB65E5A376D6}">
      <dgm:prSet phldrT="[文字]" custT="1"/>
      <dgm:spPr/>
      <dgm:t>
        <a:bodyPr/>
        <a:lstStyle/>
        <a:p>
          <a:r>
            <a:rPr lang="zh-TW" alt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高一</a:t>
          </a:r>
          <a:endParaRPr lang="zh-TW" altLang="en-US" sz="4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8464B5-A60A-4CE9-BE51-6959B53CEE8E}" type="parTrans" cxnId="{658EDCDC-8FC5-4D93-9E8D-C4CFF1CC8A04}">
      <dgm:prSet/>
      <dgm:spPr/>
      <dgm:t>
        <a:bodyPr/>
        <a:lstStyle/>
        <a:p>
          <a:endParaRPr lang="zh-TW" altLang="en-US"/>
        </a:p>
      </dgm:t>
    </dgm:pt>
    <dgm:pt modelId="{B34EAA6D-3329-4861-BDB9-20E30A8C9F73}" type="sibTrans" cxnId="{658EDCDC-8FC5-4D93-9E8D-C4CFF1CC8A04}">
      <dgm:prSet/>
      <dgm:spPr/>
      <dgm:t>
        <a:bodyPr/>
        <a:lstStyle/>
        <a:p>
          <a:endParaRPr lang="zh-TW" altLang="en-US"/>
        </a:p>
      </dgm:t>
    </dgm:pt>
    <dgm:pt modelId="{802FDD24-C2BD-4768-AFD1-66C6881BF7A8}">
      <dgm:prSet phldrT="[文字]" custT="1"/>
      <dgm:spPr/>
      <dgm:t>
        <a:bodyPr anchor="ctr"/>
        <a:lstStyle/>
        <a:p>
          <a:pPr>
            <a:lnSpc>
              <a:spcPts val="3400"/>
            </a:lnSpc>
            <a:spcAft>
              <a:spcPts val="80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新生定向輔導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：認識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ED159ECB-4072-4DF5-9B2D-8ADC3E96BF86}" type="parTrans" cxnId="{F7DD6FDA-7D12-4ED7-9F01-ACADE1E5FE0D}">
      <dgm:prSet/>
      <dgm:spPr/>
      <dgm:t>
        <a:bodyPr/>
        <a:lstStyle/>
        <a:p>
          <a:endParaRPr lang="zh-TW" altLang="en-US"/>
        </a:p>
      </dgm:t>
    </dgm:pt>
    <dgm:pt modelId="{61FE2A35-359C-49A2-B4FA-63F4F4A08E2D}" type="sibTrans" cxnId="{F7DD6FDA-7D12-4ED7-9F01-ACADE1E5FE0D}">
      <dgm:prSet/>
      <dgm:spPr/>
      <dgm:t>
        <a:bodyPr/>
        <a:lstStyle/>
        <a:p>
          <a:endParaRPr lang="zh-TW" altLang="en-US"/>
        </a:p>
      </dgm:t>
    </dgm:pt>
    <dgm:pt modelId="{49B13628-3477-40B7-9237-71A00C36B175}">
      <dgm:prSet custT="1"/>
      <dgm:spPr/>
      <dgm:t>
        <a:bodyPr anchor="ctr"/>
        <a:lstStyle/>
        <a:p>
          <a:pPr>
            <a:lnSpc>
              <a:spcPts val="3400"/>
            </a:lnSpc>
            <a:spcAft>
              <a:spcPts val="80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rPr>
            <a:t>同儕輔導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、</a:t>
          </a:r>
          <a:r>
            <a:rPr lang="zh-TW" sz="3200" b="1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rPr>
            <a:t>認輔活動</a:t>
          </a:r>
          <a:endParaRPr lang="zh-TW" sz="3200" b="1" dirty="0">
            <a:solidFill>
              <a:srgbClr val="008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2030CE8-E092-4B36-8EC8-0A9B49919E34}" type="parTrans" cxnId="{7A003A76-22AA-4569-8C94-04219191A6F9}">
      <dgm:prSet/>
      <dgm:spPr/>
      <dgm:t>
        <a:bodyPr/>
        <a:lstStyle/>
        <a:p>
          <a:endParaRPr lang="zh-TW" altLang="en-US"/>
        </a:p>
      </dgm:t>
    </dgm:pt>
    <dgm:pt modelId="{C22B878B-8C93-4C5C-AD44-5FFBFF2BC9DF}" type="sibTrans" cxnId="{7A003A76-22AA-4569-8C94-04219191A6F9}">
      <dgm:prSet/>
      <dgm:spPr/>
      <dgm:t>
        <a:bodyPr/>
        <a:lstStyle/>
        <a:p>
          <a:endParaRPr lang="zh-TW" altLang="en-US"/>
        </a:p>
      </dgm:t>
    </dgm:pt>
    <dgm:pt modelId="{B2CE3E2F-FCF8-4D01-B885-D5DF70F2E6C2}">
      <dgm:prSet custT="1"/>
      <dgm:spPr/>
      <dgm:t>
        <a:bodyPr anchor="ctr"/>
        <a:lstStyle/>
        <a:p>
          <a:pPr>
            <a:lnSpc>
              <a:spcPts val="3400"/>
            </a:lnSpc>
            <a:spcAft>
              <a:spcPts val="80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辦理大學多元入學介紹</a:t>
          </a:r>
          <a:endParaRPr 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4C7DFEB6-3CE8-4612-8D49-9169DE286A73}" type="parTrans" cxnId="{AD32ADE3-7CB5-4ACF-B260-0BC00A9042C5}">
      <dgm:prSet/>
      <dgm:spPr/>
      <dgm:t>
        <a:bodyPr/>
        <a:lstStyle/>
        <a:p>
          <a:endParaRPr lang="zh-TW" altLang="en-US"/>
        </a:p>
      </dgm:t>
    </dgm:pt>
    <dgm:pt modelId="{39D4EE9E-C545-483A-82ED-74902D1A7C65}" type="sibTrans" cxnId="{AD32ADE3-7CB5-4ACF-B260-0BC00A9042C5}">
      <dgm:prSet/>
      <dgm:spPr/>
      <dgm:t>
        <a:bodyPr/>
        <a:lstStyle/>
        <a:p>
          <a:endParaRPr lang="zh-TW" altLang="en-US"/>
        </a:p>
      </dgm:t>
    </dgm:pt>
    <dgm:pt modelId="{9082C523-49D1-4E3F-985E-9B40EE4EAE88}">
      <dgm:prSet custT="1"/>
      <dgm:spPr/>
      <dgm:t>
        <a:bodyPr anchor="ctr"/>
        <a:lstStyle/>
        <a:p>
          <a:pPr>
            <a:lnSpc>
              <a:spcPts val="3400"/>
            </a:lnSpc>
            <a:spcAft>
              <a:spcPts val="80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認識興趣與性向</a:t>
          </a:r>
          <a:endParaRPr 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F0AF641F-DD15-4C26-A6D7-F7F7DCE3583A}" type="parTrans" cxnId="{5DA286A7-F2CD-4FF9-905F-5CDEA1149C86}">
      <dgm:prSet/>
      <dgm:spPr/>
      <dgm:t>
        <a:bodyPr/>
        <a:lstStyle/>
        <a:p>
          <a:endParaRPr lang="zh-TW" altLang="en-US"/>
        </a:p>
      </dgm:t>
    </dgm:pt>
    <dgm:pt modelId="{27A98C1D-8458-47A4-8D36-36DB16CA1269}" type="sibTrans" cxnId="{5DA286A7-F2CD-4FF9-905F-5CDEA1149C86}">
      <dgm:prSet/>
      <dgm:spPr/>
      <dgm:t>
        <a:bodyPr/>
        <a:lstStyle/>
        <a:p>
          <a:endParaRPr lang="zh-TW" altLang="en-US"/>
        </a:p>
      </dgm:t>
    </dgm:pt>
    <dgm:pt modelId="{862DA3AC-7973-4881-B329-D502229907A8}">
      <dgm:prSet custT="1"/>
      <dgm:spPr/>
      <dgm:t>
        <a:bodyPr anchor="ctr"/>
        <a:lstStyle/>
        <a:p>
          <a:pPr>
            <a:lnSpc>
              <a:spcPts val="3400"/>
            </a:lnSpc>
            <a:spcAft>
              <a:spcPts val="80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5.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solidFill>
                <a:srgbClr val="FF00FF"/>
              </a:solidFill>
              <a:latin typeface="微軟正黑體" pitchFamily="34" charset="-120"/>
              <a:ea typeface="微軟正黑體" pitchFamily="34" charset="-120"/>
            </a:rPr>
            <a:t>選課選組輔導</a:t>
          </a:r>
          <a:endParaRPr lang="zh-TW" sz="3200" b="1" dirty="0">
            <a:solidFill>
              <a:srgbClr val="FF00FF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AD42308-DB53-43B1-BBAB-05622A72DA4B}" type="parTrans" cxnId="{B4B1C0A0-AB0F-4F85-9065-F759A6F80E64}">
      <dgm:prSet/>
      <dgm:spPr/>
      <dgm:t>
        <a:bodyPr/>
        <a:lstStyle/>
        <a:p>
          <a:endParaRPr lang="zh-TW" altLang="en-US"/>
        </a:p>
      </dgm:t>
    </dgm:pt>
    <dgm:pt modelId="{F92463FB-D042-4C9F-8F57-3CCF9EE915D1}" type="sibTrans" cxnId="{B4B1C0A0-AB0F-4F85-9065-F759A6F80E64}">
      <dgm:prSet/>
      <dgm:spPr/>
      <dgm:t>
        <a:bodyPr/>
        <a:lstStyle/>
        <a:p>
          <a:endParaRPr lang="zh-TW" altLang="en-US"/>
        </a:p>
      </dgm:t>
    </dgm:pt>
    <dgm:pt modelId="{54D355DE-C8C8-4653-9890-8C7B5C7AB30D}">
      <dgm:prSet phldrT="[文字]" custT="1"/>
      <dgm:spPr/>
      <dgm:t>
        <a:bodyPr anchor="ctr"/>
        <a:lstStyle/>
        <a:p>
          <a:pPr>
            <a:lnSpc>
              <a:spcPts val="3400"/>
            </a:lnSpc>
            <a:spcAft>
              <a:spcPts val="800"/>
            </a:spcAft>
          </a:pP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  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高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中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生活、學校章則</a:t>
          </a: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..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等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E0392E45-6391-4351-B3C5-3742AA6D0872}" type="parTrans" cxnId="{6BDC26CD-7468-4B1D-9E56-8AF3C43CC185}">
      <dgm:prSet/>
      <dgm:spPr/>
      <dgm:t>
        <a:bodyPr/>
        <a:lstStyle/>
        <a:p>
          <a:endParaRPr lang="zh-TW" altLang="en-US"/>
        </a:p>
      </dgm:t>
    </dgm:pt>
    <dgm:pt modelId="{3CB2B8CA-243B-4305-B6E4-7D3258A0A8B1}" type="sibTrans" cxnId="{6BDC26CD-7468-4B1D-9E56-8AF3C43CC185}">
      <dgm:prSet/>
      <dgm:spPr/>
      <dgm:t>
        <a:bodyPr/>
        <a:lstStyle/>
        <a:p>
          <a:endParaRPr lang="zh-TW" altLang="en-US"/>
        </a:p>
      </dgm:t>
    </dgm:pt>
    <dgm:pt modelId="{E91EE23A-CAE5-4394-A1B9-34B29F16383C}" type="pres">
      <dgm:prSet presAssocID="{5E5079C1-E389-4A56-B0E7-A12A79111BA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A18523C-A124-408E-B942-F01D8B40490E}" type="pres">
      <dgm:prSet presAssocID="{3A1FBA8C-4DDC-440C-BE68-DB65E5A376D6}" presName="linNode" presStyleCnt="0"/>
      <dgm:spPr/>
    </dgm:pt>
    <dgm:pt modelId="{F5C5CC82-52CA-4746-8DD0-11BB0D7BF39F}" type="pres">
      <dgm:prSet presAssocID="{3A1FBA8C-4DDC-440C-BE68-DB65E5A376D6}" presName="parentShp" presStyleLbl="node1" presStyleIdx="0" presStyleCnt="1" custScaleX="79612" custLinFactNeighborX="-51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233C49-9BCD-4171-9692-D47E60E4A782}" type="pres">
      <dgm:prSet presAssocID="{3A1FBA8C-4DDC-440C-BE68-DB65E5A376D6}" presName="childShp" presStyleLbl="bgAccFollowNode1" presStyleIdx="0" presStyleCnt="1" custScaleX="130578" custScaleY="100098" custLinFactNeighborX="-33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D32ADE3-7CB5-4ACF-B260-0BC00A9042C5}" srcId="{3A1FBA8C-4DDC-440C-BE68-DB65E5A376D6}" destId="{B2CE3E2F-FCF8-4D01-B885-D5DF70F2E6C2}" srcOrd="3" destOrd="0" parTransId="{4C7DFEB6-3CE8-4612-8D49-9169DE286A73}" sibTransId="{39D4EE9E-C545-483A-82ED-74902D1A7C65}"/>
    <dgm:cxn modelId="{CDD418C1-9EEA-48AB-BC85-DE5994985DAA}" type="presOf" srcId="{9082C523-49D1-4E3F-985E-9B40EE4EAE88}" destId="{80233C49-9BCD-4171-9692-D47E60E4A782}" srcOrd="0" destOrd="4" presId="urn:microsoft.com/office/officeart/2005/8/layout/vList6"/>
    <dgm:cxn modelId="{CC758A59-E33E-4BEA-8F7B-D89C39CDBA0B}" type="presOf" srcId="{862DA3AC-7973-4881-B329-D502229907A8}" destId="{80233C49-9BCD-4171-9692-D47E60E4A782}" srcOrd="0" destOrd="5" presId="urn:microsoft.com/office/officeart/2005/8/layout/vList6"/>
    <dgm:cxn modelId="{F139FE87-8AA8-4D2C-BF95-2397CD994004}" type="presOf" srcId="{54D355DE-C8C8-4653-9890-8C7B5C7AB30D}" destId="{80233C49-9BCD-4171-9692-D47E60E4A782}" srcOrd="0" destOrd="1" presId="urn:microsoft.com/office/officeart/2005/8/layout/vList6"/>
    <dgm:cxn modelId="{5DA286A7-F2CD-4FF9-905F-5CDEA1149C86}" srcId="{3A1FBA8C-4DDC-440C-BE68-DB65E5A376D6}" destId="{9082C523-49D1-4E3F-985E-9B40EE4EAE88}" srcOrd="4" destOrd="0" parTransId="{F0AF641F-DD15-4C26-A6D7-F7F7DCE3583A}" sibTransId="{27A98C1D-8458-47A4-8D36-36DB16CA1269}"/>
    <dgm:cxn modelId="{F7DD6FDA-7D12-4ED7-9F01-ACADE1E5FE0D}" srcId="{3A1FBA8C-4DDC-440C-BE68-DB65E5A376D6}" destId="{802FDD24-C2BD-4768-AFD1-66C6881BF7A8}" srcOrd="0" destOrd="0" parTransId="{ED159ECB-4072-4DF5-9B2D-8ADC3E96BF86}" sibTransId="{61FE2A35-359C-49A2-B4FA-63F4F4A08E2D}"/>
    <dgm:cxn modelId="{658EDCDC-8FC5-4D93-9E8D-C4CFF1CC8A04}" srcId="{5E5079C1-E389-4A56-B0E7-A12A79111BA9}" destId="{3A1FBA8C-4DDC-440C-BE68-DB65E5A376D6}" srcOrd="0" destOrd="0" parTransId="{CE8464B5-A60A-4CE9-BE51-6959B53CEE8E}" sibTransId="{B34EAA6D-3329-4861-BDB9-20E30A8C9F73}"/>
    <dgm:cxn modelId="{B4B1C0A0-AB0F-4F85-9065-F759A6F80E64}" srcId="{3A1FBA8C-4DDC-440C-BE68-DB65E5A376D6}" destId="{862DA3AC-7973-4881-B329-D502229907A8}" srcOrd="5" destOrd="0" parTransId="{0AD42308-DB53-43B1-BBAB-05622A72DA4B}" sibTransId="{F92463FB-D042-4C9F-8F57-3CCF9EE915D1}"/>
    <dgm:cxn modelId="{6BDC26CD-7468-4B1D-9E56-8AF3C43CC185}" srcId="{3A1FBA8C-4DDC-440C-BE68-DB65E5A376D6}" destId="{54D355DE-C8C8-4653-9890-8C7B5C7AB30D}" srcOrd="1" destOrd="0" parTransId="{E0392E45-6391-4351-B3C5-3742AA6D0872}" sibTransId="{3CB2B8CA-243B-4305-B6E4-7D3258A0A8B1}"/>
    <dgm:cxn modelId="{173D8A14-74AC-4ED5-91C9-4541514CDCD8}" type="presOf" srcId="{5E5079C1-E389-4A56-B0E7-A12A79111BA9}" destId="{E91EE23A-CAE5-4394-A1B9-34B29F16383C}" srcOrd="0" destOrd="0" presId="urn:microsoft.com/office/officeart/2005/8/layout/vList6"/>
    <dgm:cxn modelId="{5CB3C6E4-FC32-44A7-A076-465C30252895}" type="presOf" srcId="{802FDD24-C2BD-4768-AFD1-66C6881BF7A8}" destId="{80233C49-9BCD-4171-9692-D47E60E4A782}" srcOrd="0" destOrd="0" presId="urn:microsoft.com/office/officeart/2005/8/layout/vList6"/>
    <dgm:cxn modelId="{7D5253D2-A607-4E0F-89DD-0D94869EA1A8}" type="presOf" srcId="{49B13628-3477-40B7-9237-71A00C36B175}" destId="{80233C49-9BCD-4171-9692-D47E60E4A782}" srcOrd="0" destOrd="2" presId="urn:microsoft.com/office/officeart/2005/8/layout/vList6"/>
    <dgm:cxn modelId="{35FAC997-9DC5-4625-B90A-2B448E648554}" type="presOf" srcId="{3A1FBA8C-4DDC-440C-BE68-DB65E5A376D6}" destId="{F5C5CC82-52CA-4746-8DD0-11BB0D7BF39F}" srcOrd="0" destOrd="0" presId="urn:microsoft.com/office/officeart/2005/8/layout/vList6"/>
    <dgm:cxn modelId="{CB829C7B-4E8B-43A9-8F2C-2B94D48BCA8D}" type="presOf" srcId="{B2CE3E2F-FCF8-4D01-B885-D5DF70F2E6C2}" destId="{80233C49-9BCD-4171-9692-D47E60E4A782}" srcOrd="0" destOrd="3" presId="urn:microsoft.com/office/officeart/2005/8/layout/vList6"/>
    <dgm:cxn modelId="{7A003A76-22AA-4569-8C94-04219191A6F9}" srcId="{3A1FBA8C-4DDC-440C-BE68-DB65E5A376D6}" destId="{49B13628-3477-40B7-9237-71A00C36B175}" srcOrd="2" destOrd="0" parTransId="{52030CE8-E092-4B36-8EC8-0A9B49919E34}" sibTransId="{C22B878B-8C93-4C5C-AD44-5FFBFF2BC9DF}"/>
    <dgm:cxn modelId="{5B408CAC-51A6-4DEA-97EF-2B3F974B1C44}" type="presParOf" srcId="{E91EE23A-CAE5-4394-A1B9-34B29F16383C}" destId="{5A18523C-A124-408E-B942-F01D8B40490E}" srcOrd="0" destOrd="0" presId="urn:microsoft.com/office/officeart/2005/8/layout/vList6"/>
    <dgm:cxn modelId="{A267070E-76E4-4DD5-871F-661330F3A074}" type="presParOf" srcId="{5A18523C-A124-408E-B942-F01D8B40490E}" destId="{F5C5CC82-52CA-4746-8DD0-11BB0D7BF39F}" srcOrd="0" destOrd="0" presId="urn:microsoft.com/office/officeart/2005/8/layout/vList6"/>
    <dgm:cxn modelId="{F6D667EF-B409-4F43-B7C4-2FC48F61DB99}" type="presParOf" srcId="{5A18523C-A124-408E-B942-F01D8B40490E}" destId="{80233C49-9BCD-4171-9692-D47E60E4A7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5079C1-E389-4A56-B0E7-A12A79111BA9}" type="doc">
      <dgm:prSet loTypeId="urn:microsoft.com/office/officeart/2005/8/layout/vList6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3A1FBA8C-4DDC-440C-BE68-DB65E5A376D6}">
      <dgm:prSet phldrT="[文字]" custT="1"/>
      <dgm:spPr/>
      <dgm:t>
        <a:bodyPr/>
        <a:lstStyle/>
        <a:p>
          <a:r>
            <a:rPr lang="zh-TW" alt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高二</a:t>
          </a:r>
          <a:endParaRPr lang="zh-TW" altLang="en-US" sz="4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8464B5-A60A-4CE9-BE51-6959B53CEE8E}" type="parTrans" cxnId="{658EDCDC-8FC5-4D93-9E8D-C4CFF1CC8A04}">
      <dgm:prSet/>
      <dgm:spPr/>
      <dgm:t>
        <a:bodyPr/>
        <a:lstStyle/>
        <a:p>
          <a:endParaRPr lang="zh-TW" altLang="en-US"/>
        </a:p>
      </dgm:t>
    </dgm:pt>
    <dgm:pt modelId="{B34EAA6D-3329-4861-BDB9-20E30A8C9F73}" type="sibTrans" cxnId="{658EDCDC-8FC5-4D93-9E8D-C4CFF1CC8A04}">
      <dgm:prSet/>
      <dgm:spPr/>
      <dgm:t>
        <a:bodyPr/>
        <a:lstStyle/>
        <a:p>
          <a:endParaRPr lang="zh-TW" altLang="en-US"/>
        </a:p>
      </dgm:t>
    </dgm:pt>
    <dgm:pt modelId="{802FDD24-C2BD-4768-AFD1-66C6881BF7A8}">
      <dgm:prSet phldrT="[文字]" custT="1"/>
      <dgm:spPr/>
      <dgm:t>
        <a:bodyPr anchor="ctr"/>
        <a:lstStyle/>
        <a:p>
          <a:pPr>
            <a:lnSpc>
              <a:spcPts val="3400"/>
            </a:lnSpc>
            <a:spcAft>
              <a:spcPts val="80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選組適應輔導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ED159ECB-4072-4DF5-9B2D-8ADC3E96BF86}" type="parTrans" cxnId="{F7DD6FDA-7D12-4ED7-9F01-ACADE1E5FE0D}">
      <dgm:prSet/>
      <dgm:spPr/>
      <dgm:t>
        <a:bodyPr/>
        <a:lstStyle/>
        <a:p>
          <a:endParaRPr lang="zh-TW" altLang="en-US"/>
        </a:p>
      </dgm:t>
    </dgm:pt>
    <dgm:pt modelId="{61FE2A35-359C-49A2-B4FA-63F4F4A08E2D}" type="sibTrans" cxnId="{F7DD6FDA-7D12-4ED7-9F01-ACADE1E5FE0D}">
      <dgm:prSet/>
      <dgm:spPr/>
      <dgm:t>
        <a:bodyPr/>
        <a:lstStyle/>
        <a:p>
          <a:endParaRPr lang="zh-TW" altLang="en-US"/>
        </a:p>
      </dgm:t>
    </dgm:pt>
    <dgm:pt modelId="{82ABFCF0-11C4-4491-ACB5-705A7873C247}">
      <dgm:prSet custT="1"/>
      <dgm:spPr/>
      <dgm:t>
        <a:bodyPr/>
        <a:lstStyle/>
        <a:p>
          <a:pPr>
            <a:lnSpc>
              <a:spcPts val="3800"/>
            </a:lnSpc>
            <a:spcAft>
              <a:spcPts val="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大學校系與職涯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講座</a:t>
          </a:r>
          <a:endParaRPr 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F3446EB3-B72F-43AE-BD35-194273D9277F}" type="parTrans" cxnId="{2F4EEE00-4010-46CB-81B4-8F5D2FEF1546}">
      <dgm:prSet/>
      <dgm:spPr/>
      <dgm:t>
        <a:bodyPr/>
        <a:lstStyle/>
        <a:p>
          <a:endParaRPr lang="zh-TW" altLang="en-US"/>
        </a:p>
      </dgm:t>
    </dgm:pt>
    <dgm:pt modelId="{CDF3A2EB-FB48-4694-89BE-53CA5B701547}" type="sibTrans" cxnId="{2F4EEE00-4010-46CB-81B4-8F5D2FEF1546}">
      <dgm:prSet/>
      <dgm:spPr/>
      <dgm:t>
        <a:bodyPr/>
        <a:lstStyle/>
        <a:p>
          <a:endParaRPr lang="zh-TW" altLang="en-US"/>
        </a:p>
      </dgm:t>
    </dgm:pt>
    <dgm:pt modelId="{1DF6CE4D-F8D5-4FA8-AB50-DE99C70CD954}">
      <dgm:prSet custT="1"/>
      <dgm:spPr/>
      <dgm:t>
        <a:bodyPr/>
        <a:lstStyle/>
        <a:p>
          <a:pPr>
            <a:lnSpc>
              <a:spcPts val="3800"/>
            </a:lnSpc>
            <a:spcAft>
              <a:spcPts val="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甄選入學學長姐考試經</a:t>
          </a:r>
          <a:endParaRPr 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9B81A4D6-0265-470A-BB0A-6ECF808DE04A}" type="parTrans" cxnId="{4B34FF5E-7529-4EB9-8AE7-7FC0C4B7E817}">
      <dgm:prSet/>
      <dgm:spPr/>
      <dgm:t>
        <a:bodyPr/>
        <a:lstStyle/>
        <a:p>
          <a:endParaRPr lang="zh-TW" altLang="en-US"/>
        </a:p>
      </dgm:t>
    </dgm:pt>
    <dgm:pt modelId="{3A891727-C159-4801-AF1F-0F4D2310F662}" type="sibTrans" cxnId="{4B34FF5E-7529-4EB9-8AE7-7FC0C4B7E817}">
      <dgm:prSet/>
      <dgm:spPr/>
      <dgm:t>
        <a:bodyPr/>
        <a:lstStyle/>
        <a:p>
          <a:endParaRPr lang="zh-TW" altLang="en-US"/>
        </a:p>
      </dgm:t>
    </dgm:pt>
    <dgm:pt modelId="{86A80A0B-DE71-4C67-A36A-197386E1D0B6}">
      <dgm:prSet custT="1"/>
      <dgm:spPr/>
      <dgm:t>
        <a:bodyPr/>
        <a:lstStyle/>
        <a:p>
          <a:pPr>
            <a:lnSpc>
              <a:spcPts val="3800"/>
            </a:lnSpc>
            <a:spcAft>
              <a:spcPts val="0"/>
            </a:spcAft>
          </a:pP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   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驗分享</a:t>
          </a:r>
          <a:endParaRPr 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02EB01E2-91D6-4EF7-826E-88F4A874EBDE}" type="parTrans" cxnId="{E457B064-27E7-47CA-BCB8-A51230134DCD}">
      <dgm:prSet/>
      <dgm:spPr/>
    </dgm:pt>
    <dgm:pt modelId="{B592F091-FEE3-4889-8D54-BD6384ABC37A}" type="sibTrans" cxnId="{E457B064-27E7-47CA-BCB8-A51230134DCD}">
      <dgm:prSet/>
      <dgm:spPr/>
    </dgm:pt>
    <dgm:pt modelId="{04CB9460-C421-418D-A567-5841A64BDBC4}">
      <dgm:prSet custT="1"/>
      <dgm:spPr/>
      <dgm:t>
        <a:bodyPr/>
        <a:lstStyle/>
        <a:p>
          <a:pPr>
            <a:lnSpc>
              <a:spcPts val="3800"/>
            </a:lnSpc>
            <a:spcAft>
              <a:spcPts val="800"/>
            </a:spcAft>
          </a:pP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 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（全校學生自由報名）</a:t>
          </a:r>
          <a:endParaRPr lang="zh-TW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D64F4720-FD98-4C0A-ABD1-AAE7088658A4}" type="parTrans" cxnId="{F6ADEE51-D813-4076-A505-C390AD69CAEF}">
      <dgm:prSet/>
      <dgm:spPr/>
    </dgm:pt>
    <dgm:pt modelId="{77AE132A-F013-417D-AA44-34D81258EA90}" type="sibTrans" cxnId="{F6ADEE51-D813-4076-A505-C390AD69CAEF}">
      <dgm:prSet/>
      <dgm:spPr/>
    </dgm:pt>
    <dgm:pt modelId="{E91EE23A-CAE5-4394-A1B9-34B29F16383C}" type="pres">
      <dgm:prSet presAssocID="{5E5079C1-E389-4A56-B0E7-A12A79111BA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A18523C-A124-408E-B942-F01D8B40490E}" type="pres">
      <dgm:prSet presAssocID="{3A1FBA8C-4DDC-440C-BE68-DB65E5A376D6}" presName="linNode" presStyleCnt="0"/>
      <dgm:spPr/>
    </dgm:pt>
    <dgm:pt modelId="{F5C5CC82-52CA-4746-8DD0-11BB0D7BF39F}" type="pres">
      <dgm:prSet presAssocID="{3A1FBA8C-4DDC-440C-BE68-DB65E5A376D6}" presName="parentShp" presStyleLbl="node1" presStyleIdx="0" presStyleCnt="1" custScaleX="79612" custLinFactNeighborX="-51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233C49-9BCD-4171-9692-D47E60E4A782}" type="pres">
      <dgm:prSet presAssocID="{3A1FBA8C-4DDC-440C-BE68-DB65E5A376D6}" presName="childShp" presStyleLbl="bgAccFollowNode1" presStyleIdx="0" presStyleCnt="1" custScaleX="130578" custScaleY="100098" custLinFactNeighborX="-33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69C25231-6D37-453E-938A-896754AB97DA}" type="presOf" srcId="{1DF6CE4D-F8D5-4FA8-AB50-DE99C70CD954}" destId="{80233C49-9BCD-4171-9692-D47E60E4A782}" srcOrd="0" destOrd="3" presId="urn:microsoft.com/office/officeart/2005/8/layout/vList6"/>
    <dgm:cxn modelId="{E457B064-27E7-47CA-BCB8-A51230134DCD}" srcId="{3A1FBA8C-4DDC-440C-BE68-DB65E5A376D6}" destId="{86A80A0B-DE71-4C67-A36A-197386E1D0B6}" srcOrd="4" destOrd="0" parTransId="{02EB01E2-91D6-4EF7-826E-88F4A874EBDE}" sibTransId="{B592F091-FEE3-4889-8D54-BD6384ABC37A}"/>
    <dgm:cxn modelId="{F6ADEE51-D813-4076-A505-C390AD69CAEF}" srcId="{3A1FBA8C-4DDC-440C-BE68-DB65E5A376D6}" destId="{04CB9460-C421-418D-A567-5841A64BDBC4}" srcOrd="2" destOrd="0" parTransId="{D64F4720-FD98-4C0A-ABD1-AAE7088658A4}" sibTransId="{77AE132A-F013-417D-AA44-34D81258EA90}"/>
    <dgm:cxn modelId="{D806CEF1-FF34-4C01-A7BE-1516D6B67F3B}" type="presOf" srcId="{802FDD24-C2BD-4768-AFD1-66C6881BF7A8}" destId="{80233C49-9BCD-4171-9692-D47E60E4A782}" srcOrd="0" destOrd="0" presId="urn:microsoft.com/office/officeart/2005/8/layout/vList6"/>
    <dgm:cxn modelId="{0365572C-F6B8-4EE9-ADC2-A8B7EBB61841}" type="presOf" srcId="{5E5079C1-E389-4A56-B0E7-A12A79111BA9}" destId="{E91EE23A-CAE5-4394-A1B9-34B29F16383C}" srcOrd="0" destOrd="0" presId="urn:microsoft.com/office/officeart/2005/8/layout/vList6"/>
    <dgm:cxn modelId="{EA445A63-1BCA-4F4F-A2F1-54C85D22D6AD}" type="presOf" srcId="{3A1FBA8C-4DDC-440C-BE68-DB65E5A376D6}" destId="{F5C5CC82-52CA-4746-8DD0-11BB0D7BF39F}" srcOrd="0" destOrd="0" presId="urn:microsoft.com/office/officeart/2005/8/layout/vList6"/>
    <dgm:cxn modelId="{F7DD6FDA-7D12-4ED7-9F01-ACADE1E5FE0D}" srcId="{3A1FBA8C-4DDC-440C-BE68-DB65E5A376D6}" destId="{802FDD24-C2BD-4768-AFD1-66C6881BF7A8}" srcOrd="0" destOrd="0" parTransId="{ED159ECB-4072-4DF5-9B2D-8ADC3E96BF86}" sibTransId="{61FE2A35-359C-49A2-B4FA-63F4F4A08E2D}"/>
    <dgm:cxn modelId="{658EDCDC-8FC5-4D93-9E8D-C4CFF1CC8A04}" srcId="{5E5079C1-E389-4A56-B0E7-A12A79111BA9}" destId="{3A1FBA8C-4DDC-440C-BE68-DB65E5A376D6}" srcOrd="0" destOrd="0" parTransId="{CE8464B5-A60A-4CE9-BE51-6959B53CEE8E}" sibTransId="{B34EAA6D-3329-4861-BDB9-20E30A8C9F73}"/>
    <dgm:cxn modelId="{ADD3B1B1-0303-4370-882C-29B69DDCBC48}" type="presOf" srcId="{04CB9460-C421-418D-A567-5841A64BDBC4}" destId="{80233C49-9BCD-4171-9692-D47E60E4A782}" srcOrd="0" destOrd="2" presId="urn:microsoft.com/office/officeart/2005/8/layout/vList6"/>
    <dgm:cxn modelId="{FA882379-8BDB-4CB6-BB41-8257D7F9D92B}" type="presOf" srcId="{82ABFCF0-11C4-4491-ACB5-705A7873C247}" destId="{80233C49-9BCD-4171-9692-D47E60E4A782}" srcOrd="0" destOrd="1" presId="urn:microsoft.com/office/officeart/2005/8/layout/vList6"/>
    <dgm:cxn modelId="{4B34FF5E-7529-4EB9-8AE7-7FC0C4B7E817}" srcId="{3A1FBA8C-4DDC-440C-BE68-DB65E5A376D6}" destId="{1DF6CE4D-F8D5-4FA8-AB50-DE99C70CD954}" srcOrd="3" destOrd="0" parTransId="{9B81A4D6-0265-470A-BB0A-6ECF808DE04A}" sibTransId="{3A891727-C159-4801-AF1F-0F4D2310F662}"/>
    <dgm:cxn modelId="{2F4EEE00-4010-46CB-81B4-8F5D2FEF1546}" srcId="{3A1FBA8C-4DDC-440C-BE68-DB65E5A376D6}" destId="{82ABFCF0-11C4-4491-ACB5-705A7873C247}" srcOrd="1" destOrd="0" parTransId="{F3446EB3-B72F-43AE-BD35-194273D9277F}" sibTransId="{CDF3A2EB-FB48-4694-89BE-53CA5B701547}"/>
    <dgm:cxn modelId="{4C13D39B-778B-428D-9A95-00496DC5BBE2}" type="presOf" srcId="{86A80A0B-DE71-4C67-A36A-197386E1D0B6}" destId="{80233C49-9BCD-4171-9692-D47E60E4A782}" srcOrd="0" destOrd="4" presId="urn:microsoft.com/office/officeart/2005/8/layout/vList6"/>
    <dgm:cxn modelId="{F432FC01-A81A-4B07-96EA-31A28B957338}" type="presParOf" srcId="{E91EE23A-CAE5-4394-A1B9-34B29F16383C}" destId="{5A18523C-A124-408E-B942-F01D8B40490E}" srcOrd="0" destOrd="0" presId="urn:microsoft.com/office/officeart/2005/8/layout/vList6"/>
    <dgm:cxn modelId="{40AC08B2-03A6-4DD9-B4FE-3C1AD8EF6694}" type="presParOf" srcId="{5A18523C-A124-408E-B942-F01D8B40490E}" destId="{F5C5CC82-52CA-4746-8DD0-11BB0D7BF39F}" srcOrd="0" destOrd="0" presId="urn:microsoft.com/office/officeart/2005/8/layout/vList6"/>
    <dgm:cxn modelId="{BA7244CD-6526-44AB-9938-31EB15146936}" type="presParOf" srcId="{5A18523C-A124-408E-B942-F01D8B40490E}" destId="{80233C49-9BCD-4171-9692-D47E60E4A7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5079C1-E389-4A56-B0E7-A12A79111BA9}" type="doc">
      <dgm:prSet loTypeId="urn:microsoft.com/office/officeart/2005/8/layout/vList6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3A1FBA8C-4DDC-440C-BE68-DB65E5A376D6}">
      <dgm:prSet phldrT="[文字]" custT="1"/>
      <dgm:spPr/>
      <dgm:t>
        <a:bodyPr/>
        <a:lstStyle/>
        <a:p>
          <a:r>
            <a:rPr lang="zh-TW" altLang="en-US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高三</a:t>
          </a:r>
          <a:endParaRPr lang="zh-TW" altLang="en-US" sz="4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8464B5-A60A-4CE9-BE51-6959B53CEE8E}" type="parTrans" cxnId="{658EDCDC-8FC5-4D93-9E8D-C4CFF1CC8A04}">
      <dgm:prSet/>
      <dgm:spPr/>
      <dgm:t>
        <a:bodyPr/>
        <a:lstStyle/>
        <a:p>
          <a:endParaRPr lang="zh-TW" altLang="en-US"/>
        </a:p>
      </dgm:t>
    </dgm:pt>
    <dgm:pt modelId="{B34EAA6D-3329-4861-BDB9-20E30A8C9F73}" type="sibTrans" cxnId="{658EDCDC-8FC5-4D93-9E8D-C4CFF1CC8A04}">
      <dgm:prSet/>
      <dgm:spPr/>
      <dgm:t>
        <a:bodyPr/>
        <a:lstStyle/>
        <a:p>
          <a:endParaRPr lang="zh-TW" altLang="en-US"/>
        </a:p>
      </dgm:t>
    </dgm:pt>
    <dgm:pt modelId="{802FDD24-C2BD-4768-AFD1-66C6881BF7A8}">
      <dgm:prSet phldrT="[文字]" custT="1"/>
      <dgm:spPr/>
      <dgm:t>
        <a:bodyPr anchor="ctr"/>
        <a:lstStyle/>
        <a:p>
          <a:pPr>
            <a:lnSpc>
              <a:spcPts val="4200"/>
            </a:lnSpc>
            <a:spcAft>
              <a:spcPts val="80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大學多元入學進階介紹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ED159ECB-4072-4DF5-9B2D-8ADC3E96BF86}" type="parTrans" cxnId="{F7DD6FDA-7D12-4ED7-9F01-ACADE1E5FE0D}">
      <dgm:prSet/>
      <dgm:spPr/>
      <dgm:t>
        <a:bodyPr/>
        <a:lstStyle/>
        <a:p>
          <a:endParaRPr lang="zh-TW" altLang="en-US"/>
        </a:p>
      </dgm:t>
    </dgm:pt>
    <dgm:pt modelId="{61FE2A35-359C-49A2-B4FA-63F4F4A08E2D}" type="sibTrans" cxnId="{F7DD6FDA-7D12-4ED7-9F01-ACADE1E5FE0D}">
      <dgm:prSet/>
      <dgm:spPr/>
      <dgm:t>
        <a:bodyPr/>
        <a:lstStyle/>
        <a:p>
          <a:endParaRPr lang="zh-TW" altLang="en-US"/>
        </a:p>
      </dgm:t>
    </dgm:pt>
    <dgm:pt modelId="{726A10E5-1C1A-4C28-9CE2-28047D84DF41}">
      <dgm:prSet custT="1"/>
      <dgm:spPr/>
      <dgm:t>
        <a:bodyPr/>
        <a:lstStyle/>
        <a:p>
          <a:pPr>
            <a:lnSpc>
              <a:spcPts val="4200"/>
            </a:lnSpc>
            <a:spcAft>
              <a:spcPts val="80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甄選入學系列輔導活動</a:t>
          </a:r>
          <a:endParaRPr lang="zh-TW" sz="3200" dirty="0">
            <a:latin typeface="微軟正黑體" pitchFamily="34" charset="-120"/>
            <a:ea typeface="微軟正黑體" pitchFamily="34" charset="-120"/>
          </a:endParaRPr>
        </a:p>
      </dgm:t>
    </dgm:pt>
    <dgm:pt modelId="{AB3AE1C4-F6DB-49C6-BAE8-7667304E4CCD}" type="parTrans" cxnId="{B464DB17-43A7-421B-ADEF-A97030449CD4}">
      <dgm:prSet/>
      <dgm:spPr/>
      <dgm:t>
        <a:bodyPr/>
        <a:lstStyle/>
        <a:p>
          <a:endParaRPr lang="zh-TW" altLang="en-US"/>
        </a:p>
      </dgm:t>
    </dgm:pt>
    <dgm:pt modelId="{15E535AE-B2CA-427C-94ED-A5B51D5C1CB1}" type="sibTrans" cxnId="{B464DB17-43A7-421B-ADEF-A97030449CD4}">
      <dgm:prSet/>
      <dgm:spPr/>
      <dgm:t>
        <a:bodyPr/>
        <a:lstStyle/>
        <a:p>
          <a:endParaRPr lang="zh-TW" altLang="en-US"/>
        </a:p>
      </dgm:t>
    </dgm:pt>
    <dgm:pt modelId="{9891C1E2-9BDE-4F2B-9713-A3EA6A76AC25}">
      <dgm:prSet custT="1"/>
      <dgm:spPr/>
      <dgm:t>
        <a:bodyPr/>
        <a:lstStyle/>
        <a:p>
          <a:pPr>
            <a:lnSpc>
              <a:spcPts val="4200"/>
            </a:lnSpc>
            <a:spcAft>
              <a:spcPts val="80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壓力紓解講座</a:t>
          </a:r>
          <a:endParaRPr lang="zh-TW" sz="3200" dirty="0">
            <a:latin typeface="微軟正黑體" pitchFamily="34" charset="-120"/>
            <a:ea typeface="微軟正黑體" pitchFamily="34" charset="-120"/>
          </a:endParaRPr>
        </a:p>
      </dgm:t>
    </dgm:pt>
    <dgm:pt modelId="{0CC83C65-548A-4575-B4C6-616EED1F1A1B}" type="parTrans" cxnId="{003809D5-DE3B-4CF2-B3FE-E4EDCC02A50A}">
      <dgm:prSet/>
      <dgm:spPr/>
      <dgm:t>
        <a:bodyPr/>
        <a:lstStyle/>
        <a:p>
          <a:endParaRPr lang="zh-TW" altLang="en-US"/>
        </a:p>
      </dgm:t>
    </dgm:pt>
    <dgm:pt modelId="{37423524-B7DE-4805-82C8-F8E179A783E0}" type="sibTrans" cxnId="{003809D5-DE3B-4CF2-B3FE-E4EDCC02A50A}">
      <dgm:prSet/>
      <dgm:spPr/>
      <dgm:t>
        <a:bodyPr/>
        <a:lstStyle/>
        <a:p>
          <a:endParaRPr lang="zh-TW" altLang="en-US"/>
        </a:p>
      </dgm:t>
    </dgm:pt>
    <dgm:pt modelId="{05B927D3-F2BE-4946-A84A-728A7939CCFF}">
      <dgm:prSet custT="1"/>
      <dgm:spPr/>
      <dgm:t>
        <a:bodyPr/>
        <a:lstStyle/>
        <a:p>
          <a:pPr>
            <a:lnSpc>
              <a:spcPts val="4200"/>
            </a:lnSpc>
            <a:spcAft>
              <a:spcPts val="800"/>
            </a:spcAft>
          </a:pPr>
          <a:r>
            <a:rPr lang="en-US" sz="3200" b="1" dirty="0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dirty="0" smtClean="0">
              <a:latin typeface="微軟正黑體" pitchFamily="34" charset="-120"/>
              <a:ea typeface="微軟正黑體" pitchFamily="34" charset="-120"/>
            </a:rPr>
            <a:t>選填志願輔導</a:t>
          </a:r>
          <a:endParaRPr lang="zh-TW" sz="3200" dirty="0">
            <a:latin typeface="微軟正黑體" pitchFamily="34" charset="-120"/>
            <a:ea typeface="微軟正黑體" pitchFamily="34" charset="-120"/>
          </a:endParaRPr>
        </a:p>
      </dgm:t>
    </dgm:pt>
    <dgm:pt modelId="{23084069-438E-4BD8-B1DF-99DFD71AFBD1}" type="parTrans" cxnId="{1AD21D80-B09E-45CF-B688-9145A30F8004}">
      <dgm:prSet/>
      <dgm:spPr/>
      <dgm:t>
        <a:bodyPr/>
        <a:lstStyle/>
        <a:p>
          <a:endParaRPr lang="zh-TW" altLang="en-US"/>
        </a:p>
      </dgm:t>
    </dgm:pt>
    <dgm:pt modelId="{390173CA-2C29-402A-B92D-DDA269812A65}" type="sibTrans" cxnId="{1AD21D80-B09E-45CF-B688-9145A30F8004}">
      <dgm:prSet/>
      <dgm:spPr/>
      <dgm:t>
        <a:bodyPr/>
        <a:lstStyle/>
        <a:p>
          <a:endParaRPr lang="zh-TW" altLang="en-US"/>
        </a:p>
      </dgm:t>
    </dgm:pt>
    <dgm:pt modelId="{E91EE23A-CAE5-4394-A1B9-34B29F16383C}" type="pres">
      <dgm:prSet presAssocID="{5E5079C1-E389-4A56-B0E7-A12A79111BA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A18523C-A124-408E-B942-F01D8B40490E}" type="pres">
      <dgm:prSet presAssocID="{3A1FBA8C-4DDC-440C-BE68-DB65E5A376D6}" presName="linNode" presStyleCnt="0"/>
      <dgm:spPr/>
    </dgm:pt>
    <dgm:pt modelId="{F5C5CC82-52CA-4746-8DD0-11BB0D7BF39F}" type="pres">
      <dgm:prSet presAssocID="{3A1FBA8C-4DDC-440C-BE68-DB65E5A376D6}" presName="parentShp" presStyleLbl="node1" presStyleIdx="0" presStyleCnt="1" custScaleX="79612" custLinFactNeighborX="-51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233C49-9BCD-4171-9692-D47E60E4A782}" type="pres">
      <dgm:prSet presAssocID="{3A1FBA8C-4DDC-440C-BE68-DB65E5A376D6}" presName="childShp" presStyleLbl="bgAccFollowNode1" presStyleIdx="0" presStyleCnt="1" custScaleX="130578" custScaleY="100098" custLinFactNeighborX="-33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30CD0B2E-F90B-4B03-88C5-CCBA072D5B09}" type="presOf" srcId="{05B927D3-F2BE-4946-A84A-728A7939CCFF}" destId="{80233C49-9BCD-4171-9692-D47E60E4A782}" srcOrd="0" destOrd="3" presId="urn:microsoft.com/office/officeart/2005/8/layout/vList6"/>
    <dgm:cxn modelId="{B464DB17-43A7-421B-ADEF-A97030449CD4}" srcId="{3A1FBA8C-4DDC-440C-BE68-DB65E5A376D6}" destId="{726A10E5-1C1A-4C28-9CE2-28047D84DF41}" srcOrd="1" destOrd="0" parTransId="{AB3AE1C4-F6DB-49C6-BAE8-7667304E4CCD}" sibTransId="{15E535AE-B2CA-427C-94ED-A5B51D5C1CB1}"/>
    <dgm:cxn modelId="{1AD21D80-B09E-45CF-B688-9145A30F8004}" srcId="{3A1FBA8C-4DDC-440C-BE68-DB65E5A376D6}" destId="{05B927D3-F2BE-4946-A84A-728A7939CCFF}" srcOrd="3" destOrd="0" parTransId="{23084069-438E-4BD8-B1DF-99DFD71AFBD1}" sibTransId="{390173CA-2C29-402A-B92D-DDA269812A65}"/>
    <dgm:cxn modelId="{299B496F-61D9-4520-97C5-B84BAD4DADEA}" type="presOf" srcId="{802FDD24-C2BD-4768-AFD1-66C6881BF7A8}" destId="{80233C49-9BCD-4171-9692-D47E60E4A782}" srcOrd="0" destOrd="0" presId="urn:microsoft.com/office/officeart/2005/8/layout/vList6"/>
    <dgm:cxn modelId="{003809D5-DE3B-4CF2-B3FE-E4EDCC02A50A}" srcId="{3A1FBA8C-4DDC-440C-BE68-DB65E5A376D6}" destId="{9891C1E2-9BDE-4F2B-9713-A3EA6A76AC25}" srcOrd="2" destOrd="0" parTransId="{0CC83C65-548A-4575-B4C6-616EED1F1A1B}" sibTransId="{37423524-B7DE-4805-82C8-F8E179A783E0}"/>
    <dgm:cxn modelId="{C6856AE7-A70F-44C4-A71C-9848EA9EC260}" type="presOf" srcId="{5E5079C1-E389-4A56-B0E7-A12A79111BA9}" destId="{E91EE23A-CAE5-4394-A1B9-34B29F16383C}" srcOrd="0" destOrd="0" presId="urn:microsoft.com/office/officeart/2005/8/layout/vList6"/>
    <dgm:cxn modelId="{F7DD6FDA-7D12-4ED7-9F01-ACADE1E5FE0D}" srcId="{3A1FBA8C-4DDC-440C-BE68-DB65E5A376D6}" destId="{802FDD24-C2BD-4768-AFD1-66C6881BF7A8}" srcOrd="0" destOrd="0" parTransId="{ED159ECB-4072-4DF5-9B2D-8ADC3E96BF86}" sibTransId="{61FE2A35-359C-49A2-B4FA-63F4F4A08E2D}"/>
    <dgm:cxn modelId="{658EDCDC-8FC5-4D93-9E8D-C4CFF1CC8A04}" srcId="{5E5079C1-E389-4A56-B0E7-A12A79111BA9}" destId="{3A1FBA8C-4DDC-440C-BE68-DB65E5A376D6}" srcOrd="0" destOrd="0" parTransId="{CE8464B5-A60A-4CE9-BE51-6959B53CEE8E}" sibTransId="{B34EAA6D-3329-4861-BDB9-20E30A8C9F73}"/>
    <dgm:cxn modelId="{96C6041F-792A-468C-B0CE-C7C0C618691C}" type="presOf" srcId="{9891C1E2-9BDE-4F2B-9713-A3EA6A76AC25}" destId="{80233C49-9BCD-4171-9692-D47E60E4A782}" srcOrd="0" destOrd="2" presId="urn:microsoft.com/office/officeart/2005/8/layout/vList6"/>
    <dgm:cxn modelId="{92A1C1B7-D268-4E68-B338-B0A4C8DB71A3}" type="presOf" srcId="{3A1FBA8C-4DDC-440C-BE68-DB65E5A376D6}" destId="{F5C5CC82-52CA-4746-8DD0-11BB0D7BF39F}" srcOrd="0" destOrd="0" presId="urn:microsoft.com/office/officeart/2005/8/layout/vList6"/>
    <dgm:cxn modelId="{58FD3651-7775-49A9-A653-A46B5DAF2540}" type="presOf" srcId="{726A10E5-1C1A-4C28-9CE2-28047D84DF41}" destId="{80233C49-9BCD-4171-9692-D47E60E4A782}" srcOrd="0" destOrd="1" presId="urn:microsoft.com/office/officeart/2005/8/layout/vList6"/>
    <dgm:cxn modelId="{7DB276A5-F192-4B60-859D-6165AFE5DF3C}" type="presParOf" srcId="{E91EE23A-CAE5-4394-A1B9-34B29F16383C}" destId="{5A18523C-A124-408E-B942-F01D8B40490E}" srcOrd="0" destOrd="0" presId="urn:microsoft.com/office/officeart/2005/8/layout/vList6"/>
    <dgm:cxn modelId="{66C20E1F-E5EC-428C-A1DD-8396838EEF68}" type="presParOf" srcId="{5A18523C-A124-408E-B942-F01D8B40490E}" destId="{F5C5CC82-52CA-4746-8DD0-11BB0D7BF39F}" srcOrd="0" destOrd="0" presId="urn:microsoft.com/office/officeart/2005/8/layout/vList6"/>
    <dgm:cxn modelId="{49570E30-9B82-4F66-91E5-1BDA82536200}" type="presParOf" srcId="{5A18523C-A124-408E-B942-F01D8B40490E}" destId="{80233C49-9BCD-4171-9692-D47E60E4A78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9DFE25-A837-4185-9283-294F270D7876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9050FE8-7D3A-4060-9C13-372E9ED9824B}">
      <dgm:prSet custT="1"/>
      <dgm:spPr/>
      <dgm:t>
        <a:bodyPr/>
        <a:lstStyle/>
        <a:p>
          <a:r>
            <a:rPr lang="en-US" sz="38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sym typeface="Wingdings"/>
            </a:rPr>
            <a:t></a:t>
          </a:r>
          <a:r>
            <a:rPr lang="en-US" sz="38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12</a:t>
          </a:r>
          <a:r>
            <a:rPr lang="zh-TW" sz="38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月份辦理</a:t>
          </a:r>
          <a:r>
            <a:rPr lang="zh-TW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高三家長</a:t>
          </a:r>
          <a:r>
            <a:rPr lang="zh-TW" sz="3800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多元入學講座</a:t>
          </a:r>
          <a:endParaRPr lang="zh-TW" altLang="en-US" sz="3800" b="1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gm:t>
    </dgm:pt>
    <dgm:pt modelId="{A90BF26A-2833-4885-B91A-F130560A21C1}" type="parTrans" cxnId="{EEF67089-6553-44BC-BB8B-2D3685614C08}">
      <dgm:prSet/>
      <dgm:spPr/>
      <dgm:t>
        <a:bodyPr/>
        <a:lstStyle/>
        <a:p>
          <a:endParaRPr lang="zh-TW" altLang="en-US"/>
        </a:p>
      </dgm:t>
    </dgm:pt>
    <dgm:pt modelId="{3493BC8D-5534-4263-960A-337E60E5B4A0}" type="sibTrans" cxnId="{EEF67089-6553-44BC-BB8B-2D3685614C08}">
      <dgm:prSet/>
      <dgm:spPr/>
      <dgm:t>
        <a:bodyPr/>
        <a:lstStyle/>
        <a:p>
          <a:endParaRPr lang="zh-TW" altLang="en-US"/>
        </a:p>
      </dgm:t>
    </dgm:pt>
    <dgm:pt modelId="{A21FEFC9-1771-4BB5-AEE0-D6970279BFF2}">
      <dgm:prSet phldrT="[文字]" phldr="1"/>
      <dgm:spPr/>
      <dgm:t>
        <a:bodyPr/>
        <a:lstStyle/>
        <a:p>
          <a:endParaRPr lang="zh-TW" altLang="en-US" dirty="0"/>
        </a:p>
      </dgm:t>
    </dgm:pt>
    <dgm:pt modelId="{7D0E837C-3ECF-4E66-8473-1E23E415EBCE}" type="parTrans" cxnId="{3EE91D1F-FE9F-4A22-AA76-B640763E1425}">
      <dgm:prSet/>
      <dgm:spPr/>
      <dgm:t>
        <a:bodyPr/>
        <a:lstStyle/>
        <a:p>
          <a:endParaRPr lang="zh-TW" altLang="en-US"/>
        </a:p>
      </dgm:t>
    </dgm:pt>
    <dgm:pt modelId="{38464519-8604-4EB1-A62D-DF1D573B3B75}" type="sibTrans" cxnId="{3EE91D1F-FE9F-4A22-AA76-B640763E1425}">
      <dgm:prSet/>
      <dgm:spPr/>
      <dgm:t>
        <a:bodyPr/>
        <a:lstStyle/>
        <a:p>
          <a:endParaRPr lang="zh-TW" altLang="en-US"/>
        </a:p>
      </dgm:t>
    </dgm:pt>
    <dgm:pt modelId="{FBEBF0B1-6809-4743-9A42-C991ACECE51D}">
      <dgm:prSet phldrT="[文字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sym typeface="Wingdings"/>
            </a:rPr>
            <a:t></a:t>
          </a:r>
          <a:r>
            <a:rPr lang="zh-TW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下學期辦理</a:t>
          </a:r>
          <a:r>
            <a:rPr lang="zh-TW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高一家長</a:t>
          </a:r>
          <a:r>
            <a:rPr lang="zh-TW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選課選組講座</a:t>
          </a:r>
          <a:endParaRPr lang="zh-TW" altLang="en-US" dirty="0">
            <a:solidFill>
              <a:srgbClr val="00206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F864724-18E6-4848-A83D-993DD2942B51}" type="parTrans" cxnId="{D054BC18-FA42-475C-9F9E-7DB3E67582E9}">
      <dgm:prSet/>
      <dgm:spPr/>
      <dgm:t>
        <a:bodyPr/>
        <a:lstStyle/>
        <a:p>
          <a:endParaRPr lang="zh-TW" altLang="en-US"/>
        </a:p>
      </dgm:t>
    </dgm:pt>
    <dgm:pt modelId="{392E61FE-73CF-459F-87D6-467AED5A6659}" type="sibTrans" cxnId="{D054BC18-FA42-475C-9F9E-7DB3E67582E9}">
      <dgm:prSet/>
      <dgm:spPr/>
      <dgm:t>
        <a:bodyPr/>
        <a:lstStyle/>
        <a:p>
          <a:endParaRPr lang="zh-TW" altLang="en-US"/>
        </a:p>
      </dgm:t>
    </dgm:pt>
    <dgm:pt modelId="{D19B581A-4DB8-4BD3-92B2-487494BD6F7D}">
      <dgm:prSet phldrT="[文字]" phldr="1"/>
      <dgm:spPr/>
      <dgm:t>
        <a:bodyPr/>
        <a:lstStyle/>
        <a:p>
          <a:endParaRPr lang="zh-TW" altLang="en-US"/>
        </a:p>
      </dgm:t>
    </dgm:pt>
    <dgm:pt modelId="{5935A18C-4113-4B57-9CC3-1AFFE9C4B565}" type="parTrans" cxnId="{994E6A5D-4699-4592-9070-5F277B05FEE1}">
      <dgm:prSet/>
      <dgm:spPr/>
      <dgm:t>
        <a:bodyPr/>
        <a:lstStyle/>
        <a:p>
          <a:endParaRPr lang="zh-TW" altLang="en-US"/>
        </a:p>
      </dgm:t>
    </dgm:pt>
    <dgm:pt modelId="{56CDD6C8-52B8-4C9A-B0B6-37E53A9E1394}" type="sibTrans" cxnId="{994E6A5D-4699-4592-9070-5F277B05FEE1}">
      <dgm:prSet/>
      <dgm:spPr/>
      <dgm:t>
        <a:bodyPr/>
        <a:lstStyle/>
        <a:p>
          <a:endParaRPr lang="zh-TW" altLang="en-US"/>
        </a:p>
      </dgm:t>
    </dgm:pt>
    <dgm:pt modelId="{DC6D0929-6FC8-4F0C-A454-7C39CB3C5204}" type="pres">
      <dgm:prSet presAssocID="{8E9DFE25-A837-4185-9283-294F270D78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7442596-E4B1-4B9D-97B8-70C615B74BE8}" type="pres">
      <dgm:prSet presAssocID="{99050FE8-7D3A-4060-9C13-372E9ED982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3638D2-3C95-40BD-9522-9AE2386978FF}" type="pres">
      <dgm:prSet presAssocID="{99050FE8-7D3A-4060-9C13-372E9ED9824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6F0ADA-B458-4135-8A83-91775C404CB0}" type="pres">
      <dgm:prSet presAssocID="{FBEBF0B1-6809-4743-9A42-C991ACECE51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B3317D-4E19-42CA-AF74-FBECC726F2EE}" type="pres">
      <dgm:prSet presAssocID="{FBEBF0B1-6809-4743-9A42-C991ACECE51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94E6A5D-4699-4592-9070-5F277B05FEE1}" srcId="{FBEBF0B1-6809-4743-9A42-C991ACECE51D}" destId="{D19B581A-4DB8-4BD3-92B2-487494BD6F7D}" srcOrd="0" destOrd="0" parTransId="{5935A18C-4113-4B57-9CC3-1AFFE9C4B565}" sibTransId="{56CDD6C8-52B8-4C9A-B0B6-37E53A9E1394}"/>
    <dgm:cxn modelId="{6811250B-FF8F-4E23-8AAD-E40078DBB465}" type="presOf" srcId="{A21FEFC9-1771-4BB5-AEE0-D6970279BFF2}" destId="{963638D2-3C95-40BD-9522-9AE2386978FF}" srcOrd="0" destOrd="0" presId="urn:microsoft.com/office/officeart/2005/8/layout/vList2"/>
    <dgm:cxn modelId="{3EE91D1F-FE9F-4A22-AA76-B640763E1425}" srcId="{99050FE8-7D3A-4060-9C13-372E9ED9824B}" destId="{A21FEFC9-1771-4BB5-AEE0-D6970279BFF2}" srcOrd="0" destOrd="0" parTransId="{7D0E837C-3ECF-4E66-8473-1E23E415EBCE}" sibTransId="{38464519-8604-4EB1-A62D-DF1D573B3B75}"/>
    <dgm:cxn modelId="{A532D153-52BF-4F94-942F-50902D075599}" type="presOf" srcId="{8E9DFE25-A837-4185-9283-294F270D7876}" destId="{DC6D0929-6FC8-4F0C-A454-7C39CB3C5204}" srcOrd="0" destOrd="0" presId="urn:microsoft.com/office/officeart/2005/8/layout/vList2"/>
    <dgm:cxn modelId="{EEF67089-6553-44BC-BB8B-2D3685614C08}" srcId="{8E9DFE25-A837-4185-9283-294F270D7876}" destId="{99050FE8-7D3A-4060-9C13-372E9ED9824B}" srcOrd="0" destOrd="0" parTransId="{A90BF26A-2833-4885-B91A-F130560A21C1}" sibTransId="{3493BC8D-5534-4263-960A-337E60E5B4A0}"/>
    <dgm:cxn modelId="{99716298-BBE6-4018-B022-9BA40B220177}" type="presOf" srcId="{FBEBF0B1-6809-4743-9A42-C991ACECE51D}" destId="{516F0ADA-B458-4135-8A83-91775C404CB0}" srcOrd="0" destOrd="0" presId="urn:microsoft.com/office/officeart/2005/8/layout/vList2"/>
    <dgm:cxn modelId="{D6EF36E2-1878-4CFE-B36E-8E81EF8EDA44}" type="presOf" srcId="{D19B581A-4DB8-4BD3-92B2-487494BD6F7D}" destId="{9DB3317D-4E19-42CA-AF74-FBECC726F2EE}" srcOrd="0" destOrd="0" presId="urn:microsoft.com/office/officeart/2005/8/layout/vList2"/>
    <dgm:cxn modelId="{D054BC18-FA42-475C-9F9E-7DB3E67582E9}" srcId="{8E9DFE25-A837-4185-9283-294F270D7876}" destId="{FBEBF0B1-6809-4743-9A42-C991ACECE51D}" srcOrd="1" destOrd="0" parTransId="{FF864724-18E6-4848-A83D-993DD2942B51}" sibTransId="{392E61FE-73CF-459F-87D6-467AED5A6659}"/>
    <dgm:cxn modelId="{4ADBA3CE-D8D3-421F-A829-9D93A2E0D804}" type="presOf" srcId="{99050FE8-7D3A-4060-9C13-372E9ED9824B}" destId="{77442596-E4B1-4B9D-97B8-70C615B74BE8}" srcOrd="0" destOrd="0" presId="urn:microsoft.com/office/officeart/2005/8/layout/vList2"/>
    <dgm:cxn modelId="{FAF89CFB-0A4A-445B-A26C-6F359C5937BA}" type="presParOf" srcId="{DC6D0929-6FC8-4F0C-A454-7C39CB3C5204}" destId="{77442596-E4B1-4B9D-97B8-70C615B74BE8}" srcOrd="0" destOrd="0" presId="urn:microsoft.com/office/officeart/2005/8/layout/vList2"/>
    <dgm:cxn modelId="{9B071F33-D8AC-4FB5-8835-06FA7B36E53F}" type="presParOf" srcId="{DC6D0929-6FC8-4F0C-A454-7C39CB3C5204}" destId="{963638D2-3C95-40BD-9522-9AE2386978FF}" srcOrd="1" destOrd="0" presId="urn:microsoft.com/office/officeart/2005/8/layout/vList2"/>
    <dgm:cxn modelId="{3C87D9B5-11E5-453E-B6C4-C77152E7A67A}" type="presParOf" srcId="{DC6D0929-6FC8-4F0C-A454-7C39CB3C5204}" destId="{516F0ADA-B458-4135-8A83-91775C404CB0}" srcOrd="2" destOrd="0" presId="urn:microsoft.com/office/officeart/2005/8/layout/vList2"/>
    <dgm:cxn modelId="{214DACCA-CCD5-463D-BD0A-59EC182F9E13}" type="presParOf" srcId="{DC6D0929-6FC8-4F0C-A454-7C39CB3C5204}" destId="{9DB3317D-4E19-42CA-AF74-FBECC726F2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465E17-96A0-49A2-851C-A7E4732002B9}">
      <dsp:nvSpPr>
        <dsp:cNvPr id="0" name=""/>
        <dsp:cNvSpPr/>
      </dsp:nvSpPr>
      <dsp:spPr>
        <a:xfrm>
          <a:off x="991839" y="0"/>
          <a:ext cx="4912320" cy="491232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F7472C-441E-4FC6-9948-6B1DEFCB3AE7}">
      <dsp:nvSpPr>
        <dsp:cNvPr id="0" name=""/>
        <dsp:cNvSpPr/>
      </dsp:nvSpPr>
      <dsp:spPr>
        <a:xfrm>
          <a:off x="3448000" y="493870"/>
          <a:ext cx="3193008" cy="1162838"/>
        </a:xfrm>
        <a:prstGeom prst="roundRect">
          <a:avLst/>
        </a:prstGeom>
        <a:solidFill>
          <a:srgbClr val="FFFFC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kern="1200" dirty="0" smtClean="0">
              <a:latin typeface="微軟正黑體" pitchFamily="34" charset="-120"/>
              <a:ea typeface="微軟正黑體" pitchFamily="34" charset="-120"/>
            </a:rPr>
            <a:t>高三</a:t>
          </a:r>
          <a:endParaRPr lang="zh-TW" altLang="en-US" sz="4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48000" y="493870"/>
        <a:ext cx="3193008" cy="1162838"/>
      </dsp:txXfrm>
    </dsp:sp>
    <dsp:sp modelId="{7E43F024-3DB0-4647-9A28-D1A46A34B850}">
      <dsp:nvSpPr>
        <dsp:cNvPr id="0" name=""/>
        <dsp:cNvSpPr/>
      </dsp:nvSpPr>
      <dsp:spPr>
        <a:xfrm>
          <a:off x="3448000" y="1802063"/>
          <a:ext cx="3193008" cy="1162838"/>
        </a:xfrm>
        <a:prstGeom prst="roundRect">
          <a:avLst/>
        </a:prstGeom>
        <a:solidFill>
          <a:srgbClr val="CCFFCC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kern="1200" dirty="0" smtClean="0">
              <a:latin typeface="微軟正黑體" pitchFamily="34" charset="-120"/>
              <a:ea typeface="微軟正黑體" pitchFamily="34" charset="-120"/>
            </a:rPr>
            <a:t>高二</a:t>
          </a:r>
          <a:endParaRPr lang="zh-TW" altLang="en-US" sz="45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48000" y="1802063"/>
        <a:ext cx="3193008" cy="1162838"/>
      </dsp:txXfrm>
    </dsp:sp>
    <dsp:sp modelId="{E01ADB85-62BD-4138-8EEA-AA89284E3246}">
      <dsp:nvSpPr>
        <dsp:cNvPr id="0" name=""/>
        <dsp:cNvSpPr/>
      </dsp:nvSpPr>
      <dsp:spPr>
        <a:xfrm>
          <a:off x="3448000" y="3110256"/>
          <a:ext cx="3193008" cy="1162838"/>
        </a:xfrm>
        <a:prstGeom prst="round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kern="1200" dirty="0" smtClean="0">
              <a:effectLst/>
              <a:latin typeface="微軟正黑體" pitchFamily="34" charset="-120"/>
              <a:ea typeface="微軟正黑體" pitchFamily="34" charset="-120"/>
            </a:rPr>
            <a:t>高一</a:t>
          </a:r>
          <a:endParaRPr lang="zh-TW" altLang="en-US" sz="4500" b="1" kern="1200" dirty="0"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3448000" y="3110256"/>
        <a:ext cx="3193008" cy="11628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39001D-9FD7-4C6F-B885-2CB914064481}">
      <dsp:nvSpPr>
        <dsp:cNvPr id="0" name=""/>
        <dsp:cNvSpPr/>
      </dsp:nvSpPr>
      <dsp:spPr>
        <a:xfrm>
          <a:off x="1952238" y="1511"/>
          <a:ext cx="6039556" cy="996333"/>
        </a:xfrm>
        <a:prstGeom prst="round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ts val="36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sz="2800" b="1" kern="1200" dirty="0" smtClean="0">
              <a:solidFill>
                <a:srgbClr val="008000"/>
              </a:solidFill>
              <a:effectLst/>
              <a:latin typeface="微軟正黑體" pitchFamily="34" charset="-120"/>
              <a:ea typeface="微軟正黑體" pitchFamily="34" charset="-120"/>
              <a:hlinkClick xmlns:r="http://schemas.openxmlformats.org/officeDocument/2006/relationships" r:id="rId1" action="ppaction://hlinkpres?slideindex=1&amp;slidetitle="/>
            </a:rPr>
            <a:t>十個進入高中生活的準備</a:t>
          </a:r>
          <a:endParaRPr lang="zh-TW" altLang="en-US" sz="2800" b="1" kern="1200" dirty="0"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1952238" y="1511"/>
        <a:ext cx="6039556" cy="996333"/>
      </dsp:txXfrm>
    </dsp:sp>
    <dsp:sp modelId="{89D610B8-435C-44C0-9E22-7210B1DABFE0}">
      <dsp:nvSpPr>
        <dsp:cNvPr id="0" name=""/>
        <dsp:cNvSpPr/>
      </dsp:nvSpPr>
      <dsp:spPr>
        <a:xfrm>
          <a:off x="0" y="2337"/>
          <a:ext cx="1951145" cy="10759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高一</a:t>
          </a:r>
          <a:endParaRPr lang="zh-TW" alt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2337"/>
        <a:ext cx="1951145" cy="1075934"/>
      </dsp:txXfrm>
    </dsp:sp>
    <dsp:sp modelId="{5EBB7F13-96A5-41AD-BFE5-3A2661CF2C83}">
      <dsp:nvSpPr>
        <dsp:cNvPr id="0" name=""/>
        <dsp:cNvSpPr/>
      </dsp:nvSpPr>
      <dsp:spPr>
        <a:xfrm>
          <a:off x="1926738" y="1130900"/>
          <a:ext cx="6066149" cy="1727654"/>
        </a:xfrm>
        <a:prstGeom prst="roundRect">
          <a:avLst/>
        </a:prstGeom>
        <a:solidFill>
          <a:schemeClr val="accent5">
            <a:tint val="40000"/>
            <a:alpha val="90000"/>
            <a:hueOff val="769991"/>
            <a:satOff val="-27244"/>
            <a:lumOff val="-14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769991"/>
              <a:satOff val="-27244"/>
              <a:lumOff val="-14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kern="1200" dirty="0" smtClean="0">
              <a:solidFill>
                <a:srgbClr val="FF00FF"/>
              </a:solidFill>
              <a:latin typeface="微軟正黑體" pitchFamily="34" charset="-120"/>
              <a:ea typeface="微軟正黑體" pitchFamily="34" charset="-120"/>
            </a:rPr>
            <a:t>時間的管理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：社團、補習與課業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     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之間的平衡</a:t>
          </a: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..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等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選組後的課業適應</a:t>
          </a:r>
          <a:endParaRPr 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>
            <a:lnSpc>
              <a:spcPts val="32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轉組的考慮</a:t>
          </a:r>
          <a:endParaRPr lang="zh-TW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926738" y="1130900"/>
        <a:ext cx="6066149" cy="1727654"/>
      </dsp:txXfrm>
    </dsp:sp>
    <dsp:sp modelId="{9FC0C70D-650A-44F8-9E8F-EBFF187E7403}">
      <dsp:nvSpPr>
        <dsp:cNvPr id="0" name=""/>
        <dsp:cNvSpPr/>
      </dsp:nvSpPr>
      <dsp:spPr>
        <a:xfrm>
          <a:off x="0" y="1166402"/>
          <a:ext cx="1920152" cy="1729149"/>
        </a:xfrm>
        <a:prstGeom prst="roundRect">
          <a:avLst/>
        </a:prstGeom>
        <a:gradFill rotWithShape="0">
          <a:gsLst>
            <a:gs pos="0">
              <a:schemeClr val="accent5">
                <a:hueOff val="815070"/>
                <a:satOff val="-25532"/>
                <a:lumOff val="-4020"/>
                <a:alphaOff val="0"/>
                <a:shade val="51000"/>
                <a:satMod val="130000"/>
              </a:schemeClr>
            </a:gs>
            <a:gs pos="80000">
              <a:schemeClr val="accent5">
                <a:hueOff val="815070"/>
                <a:satOff val="-25532"/>
                <a:lumOff val="-4020"/>
                <a:alphaOff val="0"/>
                <a:shade val="93000"/>
                <a:satMod val="130000"/>
              </a:schemeClr>
            </a:gs>
            <a:gs pos="100000">
              <a:schemeClr val="accent5">
                <a:hueOff val="815070"/>
                <a:satOff val="-25532"/>
                <a:lumOff val="-4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高二</a:t>
          </a:r>
          <a:endParaRPr lang="zh-TW" alt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1166402"/>
        <a:ext cx="1920152" cy="1729149"/>
      </dsp:txXfrm>
    </dsp:sp>
    <dsp:sp modelId="{2BD48A1A-655C-4584-804E-0AFE2143FF2E}">
      <dsp:nvSpPr>
        <dsp:cNvPr id="0" name=""/>
        <dsp:cNvSpPr/>
      </dsp:nvSpPr>
      <dsp:spPr>
        <a:xfrm>
          <a:off x="1943900" y="2984372"/>
          <a:ext cx="6048224" cy="2044853"/>
        </a:xfrm>
        <a:prstGeom prst="roundRect">
          <a:avLst/>
        </a:prstGeom>
        <a:solidFill>
          <a:schemeClr val="accent5">
            <a:tint val="40000"/>
            <a:alpha val="90000"/>
            <a:hueOff val="1539982"/>
            <a:satOff val="-54487"/>
            <a:lumOff val="-285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539982"/>
              <a:satOff val="-54487"/>
              <a:lumOff val="-28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學測科目準備的抉擇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新舊課程複習時間比例的配置</a:t>
          </a:r>
          <a:endParaRPr 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是否參加甄選入學</a:t>
          </a:r>
          <a:endParaRPr 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思考校系的選擇</a:t>
          </a:r>
          <a:endParaRPr 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244600">
            <a:lnSpc>
              <a:spcPts val="3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800" b="1" kern="1200" dirty="0" smtClean="0">
              <a:latin typeface="微軟正黑體" pitchFamily="34" charset="-120"/>
              <a:ea typeface="微軟正黑體" pitchFamily="34" charset="-120"/>
            </a:rPr>
            <a:t>5.</a:t>
          </a: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2800" b="1" kern="1200" dirty="0" smtClean="0">
              <a:latin typeface="微軟正黑體" pitchFamily="34" charset="-120"/>
              <a:ea typeface="微軟正黑體" pitchFamily="34" charset="-120"/>
            </a:rPr>
            <a:t>面對挫折或未知的壓力</a:t>
          </a:r>
          <a:endParaRPr lang="zh-TW" sz="2800" b="1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943900" y="2984372"/>
        <a:ext cx="6048224" cy="2044853"/>
      </dsp:txXfrm>
    </dsp:sp>
    <dsp:sp modelId="{5BDB854E-D1BF-4C59-92A2-5ACA1EAED57D}">
      <dsp:nvSpPr>
        <dsp:cNvPr id="0" name=""/>
        <dsp:cNvSpPr/>
      </dsp:nvSpPr>
      <dsp:spPr>
        <a:xfrm>
          <a:off x="748" y="2975418"/>
          <a:ext cx="1937182" cy="2065141"/>
        </a:xfrm>
        <a:prstGeom prst="roundRect">
          <a:avLst/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高三</a:t>
          </a:r>
          <a:endParaRPr lang="zh-TW" alt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48" y="2975418"/>
        <a:ext cx="1937182" cy="20651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233C49-9BCD-4171-9692-D47E60E4A782}">
      <dsp:nvSpPr>
        <dsp:cNvPr id="0" name=""/>
        <dsp:cNvSpPr/>
      </dsp:nvSpPr>
      <dsp:spPr>
        <a:xfrm>
          <a:off x="2113371" y="1965"/>
          <a:ext cx="5425298" cy="4028516"/>
        </a:xfrm>
        <a:prstGeom prst="round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ts val="34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rPr>
            <a:t>新生定向輔導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：認識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34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  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高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中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生活、學校章則</a:t>
          </a: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..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等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34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rPr>
            <a:t>同儕輔導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、</a:t>
          </a:r>
          <a:r>
            <a:rPr lang="zh-TW" sz="3200" b="1" kern="1200" dirty="0" smtClean="0">
              <a:solidFill>
                <a:srgbClr val="008000"/>
              </a:solidFill>
              <a:latin typeface="微軟正黑體" pitchFamily="34" charset="-120"/>
              <a:ea typeface="微軟正黑體" pitchFamily="34" charset="-120"/>
            </a:rPr>
            <a:t>認輔活動</a:t>
          </a:r>
          <a:endParaRPr lang="zh-TW" sz="3200" b="1" kern="1200" dirty="0">
            <a:solidFill>
              <a:srgbClr val="008000"/>
            </a:solidFill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34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辦理大學多元入學介紹</a:t>
          </a:r>
          <a:endParaRPr lang="zh-TW" sz="32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34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認識興趣與性向</a:t>
          </a:r>
          <a:endParaRPr lang="zh-TW" sz="32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34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5.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solidFill>
                <a:srgbClr val="FF00FF"/>
              </a:solidFill>
              <a:latin typeface="微軟正黑體" pitchFamily="34" charset="-120"/>
              <a:ea typeface="微軟正黑體" pitchFamily="34" charset="-120"/>
            </a:rPr>
            <a:t>選課選組輔導</a:t>
          </a:r>
          <a:endParaRPr lang="zh-TW" sz="3200" b="1" kern="1200" dirty="0">
            <a:solidFill>
              <a:srgbClr val="FF00FF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113371" y="1965"/>
        <a:ext cx="5425298" cy="4028516"/>
      </dsp:txXfrm>
    </dsp:sp>
    <dsp:sp modelId="{F5C5CC82-52CA-4746-8DD0-11BB0D7BF39F}">
      <dsp:nvSpPr>
        <dsp:cNvPr id="0" name=""/>
        <dsp:cNvSpPr/>
      </dsp:nvSpPr>
      <dsp:spPr>
        <a:xfrm>
          <a:off x="0" y="3937"/>
          <a:ext cx="2205164" cy="402457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高一</a:t>
          </a:r>
          <a:endParaRPr lang="zh-TW" alt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3937"/>
        <a:ext cx="2205164" cy="40245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233C49-9BCD-4171-9692-D47E60E4A782}">
      <dsp:nvSpPr>
        <dsp:cNvPr id="0" name=""/>
        <dsp:cNvSpPr/>
      </dsp:nvSpPr>
      <dsp:spPr>
        <a:xfrm>
          <a:off x="2133309" y="1965"/>
          <a:ext cx="5476480" cy="4028516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ts val="34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選組適應輔導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38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大學校系與職涯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講座</a:t>
          </a:r>
          <a:endParaRPr lang="zh-TW" sz="32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38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 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（全校學生自由報名）</a:t>
          </a:r>
          <a:endParaRPr lang="zh-TW" sz="32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38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甄選入學學長姐考試經</a:t>
          </a:r>
          <a:endParaRPr lang="zh-TW" sz="32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38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   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驗分享</a:t>
          </a:r>
          <a:endParaRPr lang="zh-TW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33309" y="1965"/>
        <a:ext cx="5476480" cy="4028516"/>
      </dsp:txXfrm>
    </dsp:sp>
    <dsp:sp modelId="{F5C5CC82-52CA-4746-8DD0-11BB0D7BF39F}">
      <dsp:nvSpPr>
        <dsp:cNvPr id="0" name=""/>
        <dsp:cNvSpPr/>
      </dsp:nvSpPr>
      <dsp:spPr>
        <a:xfrm>
          <a:off x="0" y="3937"/>
          <a:ext cx="2225967" cy="402457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高二</a:t>
          </a:r>
          <a:endParaRPr lang="zh-TW" alt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3937"/>
        <a:ext cx="2225967" cy="40245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233C49-9BCD-4171-9692-D47E60E4A782}">
      <dsp:nvSpPr>
        <dsp:cNvPr id="0" name=""/>
        <dsp:cNvSpPr/>
      </dsp:nvSpPr>
      <dsp:spPr>
        <a:xfrm>
          <a:off x="2113371" y="1965"/>
          <a:ext cx="5425298" cy="4028516"/>
        </a:xfrm>
        <a:prstGeom prst="round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ts val="42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1.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大學多元入學進階介紹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42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2.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甄選入學系列輔導活動</a:t>
          </a:r>
          <a:endParaRPr lang="zh-TW" sz="32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42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3.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壓力紓解講座</a:t>
          </a:r>
          <a:endParaRPr lang="zh-TW" sz="3200" kern="1200" dirty="0"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422400">
            <a:lnSpc>
              <a:spcPts val="42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3200" b="1" kern="1200" dirty="0" smtClean="0">
              <a:latin typeface="微軟正黑體" pitchFamily="34" charset="-120"/>
              <a:ea typeface="微軟正黑體" pitchFamily="34" charset="-120"/>
            </a:rPr>
            <a:t>4.</a:t>
          </a: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sz="3200" b="1" kern="1200" dirty="0" smtClean="0">
              <a:latin typeface="微軟正黑體" pitchFamily="34" charset="-120"/>
              <a:ea typeface="微軟正黑體" pitchFamily="34" charset="-120"/>
            </a:rPr>
            <a:t>選填志願輔導</a:t>
          </a:r>
          <a:endParaRPr lang="zh-TW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13371" y="1965"/>
        <a:ext cx="5425298" cy="4028516"/>
      </dsp:txXfrm>
    </dsp:sp>
    <dsp:sp modelId="{F5C5CC82-52CA-4746-8DD0-11BB0D7BF39F}">
      <dsp:nvSpPr>
        <dsp:cNvPr id="0" name=""/>
        <dsp:cNvSpPr/>
      </dsp:nvSpPr>
      <dsp:spPr>
        <a:xfrm>
          <a:off x="0" y="3937"/>
          <a:ext cx="2205164" cy="4024572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高三</a:t>
          </a:r>
          <a:endParaRPr lang="zh-TW" altLang="en-US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0" y="3937"/>
        <a:ext cx="2205164" cy="40245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442596-E4B1-4B9D-97B8-70C615B74BE8}">
      <dsp:nvSpPr>
        <dsp:cNvPr id="0" name=""/>
        <dsp:cNvSpPr/>
      </dsp:nvSpPr>
      <dsp:spPr>
        <a:xfrm>
          <a:off x="0" y="210636"/>
          <a:ext cx="8136904" cy="11920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sym typeface="Wingdings"/>
            </a:rPr>
            <a:t></a:t>
          </a:r>
          <a:r>
            <a:rPr lang="en-US" sz="38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12</a:t>
          </a:r>
          <a:r>
            <a:rPr lang="zh-TW" sz="38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月份辦理</a:t>
          </a:r>
          <a:r>
            <a:rPr lang="zh-TW" sz="3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高三家長</a:t>
          </a:r>
          <a:r>
            <a:rPr lang="zh-TW" sz="38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</a:rPr>
            <a:t>多元入學講座</a:t>
          </a:r>
          <a:endParaRPr lang="zh-TW" altLang="en-US" sz="3800" b="1" kern="1200" dirty="0"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</a:endParaRPr>
        </a:p>
      </dsp:txBody>
      <dsp:txXfrm>
        <a:off x="0" y="210636"/>
        <a:ext cx="8136904" cy="1192083"/>
      </dsp:txXfrm>
    </dsp:sp>
    <dsp:sp modelId="{963638D2-3C95-40BD-9522-9AE2386978FF}">
      <dsp:nvSpPr>
        <dsp:cNvPr id="0" name=""/>
        <dsp:cNvSpPr/>
      </dsp:nvSpPr>
      <dsp:spPr>
        <a:xfrm>
          <a:off x="0" y="1402719"/>
          <a:ext cx="8136904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3000" kern="1200" dirty="0"/>
        </a:p>
      </dsp:txBody>
      <dsp:txXfrm>
        <a:off x="0" y="1402719"/>
        <a:ext cx="8136904" cy="629280"/>
      </dsp:txXfrm>
    </dsp:sp>
    <dsp:sp modelId="{516F0ADA-B458-4135-8A83-91775C404CB0}">
      <dsp:nvSpPr>
        <dsp:cNvPr id="0" name=""/>
        <dsp:cNvSpPr/>
      </dsp:nvSpPr>
      <dsp:spPr>
        <a:xfrm>
          <a:off x="0" y="2032000"/>
          <a:ext cx="8136904" cy="1192083"/>
        </a:xfrm>
        <a:prstGeom prst="roundRect">
          <a:avLst/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sym typeface="Wingdings"/>
            </a:rPr>
            <a:t></a:t>
          </a:r>
          <a:r>
            <a:rPr lang="zh-TW" sz="3800" b="1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下學期辦理</a:t>
          </a:r>
          <a:r>
            <a:rPr lang="zh-TW" sz="38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高一家長</a:t>
          </a:r>
          <a:r>
            <a:rPr lang="zh-TW" sz="3800" b="1" kern="1200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rPr>
            <a:t>選課選組講座</a:t>
          </a:r>
          <a:endParaRPr lang="zh-TW" altLang="en-US" sz="3800" kern="1200" dirty="0">
            <a:solidFill>
              <a:srgbClr val="00206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2032000"/>
        <a:ext cx="8136904" cy="1192083"/>
      </dsp:txXfrm>
    </dsp:sp>
    <dsp:sp modelId="{9DB3317D-4E19-42CA-AF74-FBECC726F2EE}">
      <dsp:nvSpPr>
        <dsp:cNvPr id="0" name=""/>
        <dsp:cNvSpPr/>
      </dsp:nvSpPr>
      <dsp:spPr>
        <a:xfrm>
          <a:off x="0" y="3224083"/>
          <a:ext cx="8136904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3000" kern="1200"/>
        </a:p>
      </dsp:txBody>
      <dsp:txXfrm>
        <a:off x="0" y="3224083"/>
        <a:ext cx="8136904" cy="62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EF1CA-2531-418A-922B-0FC90F7BF41E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5BAA-FEDB-48C6-9EBC-9B1E1BF35D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7924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395536" y="21328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校務報告</a:t>
            </a:r>
            <a:r>
              <a:rPr kumimoji="0" lang="en-US" altLang="zh-TW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—</a:t>
            </a:r>
            <a:r>
              <a:rPr kumimoji="0" lang="zh-TW" altLang="en-US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輔導室</a:t>
            </a:r>
            <a:endParaRPr kumimoji="0" lang="zh-TW" altLang="en-US" sz="7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5536" y="1844824"/>
            <a:ext cx="28440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輔導工作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852936"/>
            <a:ext cx="9144000" cy="1723549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我們關心的事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孩子的心理健康與發展</a:t>
            </a:r>
            <a:endParaRPr lang="en-US" altLang="zh-TW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生活適應、學習困擾、感情議題、</a:t>
            </a:r>
            <a:endParaRPr lang="en-US" altLang="zh-TW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600"/>
              </a:spcBef>
            </a:pPr>
            <a:r>
              <a:rPr lang="zh-TW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人際溝通、親子關係、生涯規劃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..</a:t>
            </a:r>
            <a:r>
              <a:rPr lang="zh-TW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404664"/>
            <a:ext cx="39340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學生生涯發展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/>
        </p:nvGraphicFramePr>
        <p:xfrm>
          <a:off x="1763688" y="1397000"/>
          <a:ext cx="763284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直線圖說文字 1 (無框線) 4"/>
          <p:cNvSpPr/>
          <p:nvPr/>
        </p:nvSpPr>
        <p:spPr bwMode="auto">
          <a:xfrm>
            <a:off x="611560" y="2564904"/>
            <a:ext cx="4248472" cy="3312368"/>
          </a:xfrm>
          <a:prstGeom prst="callout1">
            <a:avLst>
              <a:gd name="adj1" fmla="val 87183"/>
              <a:gd name="adj2" fmla="val 109437"/>
              <a:gd name="adj3" fmla="val 65341"/>
              <a:gd name="adj4" fmla="val 99896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扎實學習以厚植實力 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探索自己的興趣及能力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善用生涯資訊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學習獨立的開始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認識升學及職涯發展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趨勢</a:t>
            </a:r>
            <a:endParaRPr lang="zh-TW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選課選組的決定</a:t>
            </a: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直線圖說文字 1 (無框線) 8"/>
          <p:cNvSpPr/>
          <p:nvPr/>
        </p:nvSpPr>
        <p:spPr bwMode="auto">
          <a:xfrm>
            <a:off x="611560" y="2132856"/>
            <a:ext cx="4248472" cy="2232248"/>
          </a:xfrm>
          <a:prstGeom prst="callout1">
            <a:avLst>
              <a:gd name="adj1" fmla="val 72217"/>
              <a:gd name="adj2" fmla="val 108049"/>
              <a:gd name="adj3" fmla="val 47086"/>
              <a:gd name="adj4" fmla="val 10059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個人資料累積</a:t>
            </a: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加強重點學科</a:t>
            </a: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參加外語能力檢定</a:t>
            </a: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了解各項招生考試題型</a:t>
            </a:r>
            <a:endParaRPr lang="zh-TW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直線圖說文字 1 (無框線) 9"/>
          <p:cNvSpPr/>
          <p:nvPr/>
        </p:nvSpPr>
        <p:spPr bwMode="auto">
          <a:xfrm>
            <a:off x="611560" y="1484784"/>
            <a:ext cx="4248472" cy="2232248"/>
          </a:xfrm>
          <a:prstGeom prst="callout1">
            <a:avLst>
              <a:gd name="adj1" fmla="val 57682"/>
              <a:gd name="adj2" fmla="val 108049"/>
              <a:gd name="adj3" fmla="val 29908"/>
              <a:gd name="adj4" fmla="val 98854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14350" indent="-514350">
              <a:buAutoNum type="arabicPeriod"/>
            </a:pP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深入了解各項升學管道及科系 </a:t>
            </a: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準備參加升學考試</a:t>
            </a:r>
          </a:p>
          <a:p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800" b="1" dirty="0" smtClean="0">
                <a:latin typeface="微軟正黑體" pitchFamily="34" charset="-120"/>
                <a:ea typeface="微軟正黑體" pitchFamily="34" charset="-120"/>
              </a:rPr>
              <a:t>了解適合自己的選擇</a:t>
            </a:r>
            <a:endParaRPr lang="zh-TW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476672"/>
            <a:ext cx="556915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學生必須面對的挑戰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611560" y="1484784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476672"/>
            <a:ext cx="50241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輔導室提供的協助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755576" y="1844824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476672"/>
            <a:ext cx="50241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輔導室提供的協助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755576" y="1844824"/>
          <a:ext cx="77048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476672"/>
            <a:ext cx="50241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輔導室提供的協助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資料庫圖表 6"/>
          <p:cNvGraphicFramePr/>
          <p:nvPr/>
        </p:nvGraphicFramePr>
        <p:xfrm>
          <a:off x="755576" y="1844824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476672"/>
            <a:ext cx="39340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未來親職講座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539552" y="152524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435280" cy="1008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多鼓勵、陪伴，</a:t>
            </a:r>
            <a:endParaRPr lang="zh-TW" altLang="en-US" sz="4000" b="1" i="1" dirty="0">
              <a:ln w="24500" cmpd="dbl">
                <a:noFill/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z192909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129"/>
          <a:stretch>
            <a:fillRect/>
          </a:stretch>
        </p:blipFill>
        <p:spPr>
          <a:xfrm>
            <a:off x="1763688" y="2744974"/>
            <a:ext cx="5616624" cy="3996394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332656"/>
            <a:ext cx="17540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結語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84482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但更要</a:t>
            </a:r>
            <a:r>
              <a:rPr lang="zh-TW" altLang="zh-TW" sz="4000" b="1" i="1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學習放手，讓孩子練習成長</a:t>
            </a:r>
            <a:r>
              <a:rPr lang="zh-TW" altLang="en-US" sz="4000" b="1" i="1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！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Koi_TP10069042">
  <a:themeElements>
    <a:clrScheme name="Office 佈景主題 1">
      <a:dk1>
        <a:srgbClr val="272776"/>
      </a:dk1>
      <a:lt1>
        <a:srgbClr val="F3F1E4"/>
      </a:lt1>
      <a:dk2>
        <a:srgbClr val="272776"/>
      </a:dk2>
      <a:lt2>
        <a:srgbClr val="808080"/>
      </a:lt2>
      <a:accent1>
        <a:srgbClr val="99CCFF"/>
      </a:accent1>
      <a:accent2>
        <a:srgbClr val="CCCCFF"/>
      </a:accent2>
      <a:accent3>
        <a:srgbClr val="F8F7EF"/>
      </a:accent3>
      <a:accent4>
        <a:srgbClr val="202064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佈景主題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佈景主題 1">
        <a:dk1>
          <a:srgbClr val="272776"/>
        </a:dk1>
        <a:lt1>
          <a:srgbClr val="F3F1E4"/>
        </a:lt1>
        <a:dk2>
          <a:srgbClr val="27277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8F7EF"/>
        </a:accent3>
        <a:accent4>
          <a:srgbClr val="202064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272776"/>
        </a:dk1>
        <a:lt1>
          <a:srgbClr val="F3F1E4"/>
        </a:lt1>
        <a:dk2>
          <a:srgbClr val="272776"/>
        </a:dk2>
        <a:lt2>
          <a:srgbClr val="777777"/>
        </a:lt2>
        <a:accent1>
          <a:srgbClr val="B8CFFB"/>
        </a:accent1>
        <a:accent2>
          <a:srgbClr val="DF8F74"/>
        </a:accent2>
        <a:accent3>
          <a:srgbClr val="F8F7EF"/>
        </a:accent3>
        <a:accent4>
          <a:srgbClr val="202064"/>
        </a:accent4>
        <a:accent5>
          <a:srgbClr val="D8E4FD"/>
        </a:accent5>
        <a:accent6>
          <a:srgbClr val="CA8168"/>
        </a:accent6>
        <a:hlink>
          <a:srgbClr val="7F97C2"/>
        </a:hlink>
        <a:folHlink>
          <a:srgbClr val="8BB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錦鯉設計範本</Template>
  <TotalTime>1944</TotalTime>
  <Words>380</Words>
  <Application>Microsoft Office PowerPoint</Application>
  <PresentationFormat>如螢幕大小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Koi_TP10069042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多鼓勵、陪伴，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teacher</dc:creator>
  <cp:lastModifiedBy>命題光碟</cp:lastModifiedBy>
  <cp:revision>280</cp:revision>
  <dcterms:created xsi:type="dcterms:W3CDTF">2012-09-18T09:38:54Z</dcterms:created>
  <dcterms:modified xsi:type="dcterms:W3CDTF">2012-09-23T09:11:05Z</dcterms:modified>
</cp:coreProperties>
</file>