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77" r:id="rId2"/>
    <p:sldId id="280" r:id="rId3"/>
    <p:sldId id="281" r:id="rId4"/>
    <p:sldId id="28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00"/>
    <a:srgbClr val="FFFFEB"/>
    <a:srgbClr val="FFFFCC"/>
    <a:srgbClr val="000099"/>
    <a:srgbClr val="000000"/>
    <a:srgbClr val="FFCCFF"/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96" d="100"/>
          <a:sy n="9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6DF2-5047-4AB0-8B03-2A43AD5FFCF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811577-186F-40BE-83B4-7E0F2221649A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加強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品德教育，提昇學生公民素養。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1D215F3B-40FE-4854-A2E7-D9C48B89A85C}" type="par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B7E0E656-963F-461F-845D-22F98F1B2837}" type="sib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88C148A6-2664-4495-8BB9-77638DAFEBC2}">
      <dgm:prSet phldrT="[文字]" custT="1"/>
      <dgm:spPr/>
      <dgm:t>
        <a:bodyPr vert="horz" anchor="ctr"/>
        <a:lstStyle/>
        <a:p>
          <a:pPr algn="l"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2.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推動國際教育、國際交流，拓展學生國際視野</a:t>
          </a:r>
          <a:endParaRPr lang="zh-TW" altLang="en-US" sz="2800" b="1" dirty="0">
            <a:solidFill>
              <a:srgbClr val="002060"/>
            </a:solidFill>
          </a:endParaRPr>
        </a:p>
      </dgm:t>
    </dgm:pt>
    <dgm:pt modelId="{D6FB409D-46FC-4355-90B4-CB1011BBFAF8}" type="par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FD198A05-713D-4966-861E-B1B525E53BA9}" type="sib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E07446A3-A4BC-4FEE-968F-C5FFFABDB9EF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3.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充實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各項慶典、講座、班級及學生活動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內容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BB477EE2-71D6-4CA1-9F92-86EF72AE63AF}" type="par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2F3CEAC1-6A52-456A-985A-5267EFD09586}" type="sib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1D13F9E8-71C2-4F61-8C36-857538335324}">
      <dgm:prSet phldrT="[文字]" custT="1"/>
      <dgm:spPr/>
      <dgm:t>
        <a:bodyPr anchor="t"/>
        <a:lstStyle/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4.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召開導師會議及研討會，增進導師班級經營及</a:t>
          </a: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  </a:t>
          </a:r>
        </a:p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輔導知能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61F512BA-575A-498B-AD18-E6692B9EA54A}" type="par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B2DE6B42-59FD-4E41-B70D-070DB6666184}" type="sib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3E3232FC-26E2-47EA-BD7E-F445A303F313}" type="pres">
      <dgm:prSet presAssocID="{C7336DF2-5047-4AB0-8B03-2A43AD5FF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82791A-D9F0-4154-B9E2-29D1A50184C8}" type="pres">
      <dgm:prSet presAssocID="{7F811577-186F-40BE-83B4-7E0F2221649A}" presName="parentText" presStyleLbl="node1" presStyleIdx="0" presStyleCnt="4" custScaleY="63093" custLinFactY="-167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27C54-B8AD-4246-B440-667AD7A84E19}" type="pres">
      <dgm:prSet presAssocID="{B7E0E656-963F-461F-845D-22F98F1B2837}" presName="spacer" presStyleCnt="0"/>
      <dgm:spPr/>
      <dgm:t>
        <a:bodyPr/>
        <a:lstStyle/>
        <a:p>
          <a:endParaRPr lang="zh-TW" altLang="en-US"/>
        </a:p>
      </dgm:t>
    </dgm:pt>
    <dgm:pt modelId="{318EDC84-364A-4DF1-A968-E9A5BB8683D9}" type="pres">
      <dgm:prSet presAssocID="{88C148A6-2664-4495-8BB9-77638DAFEBC2}" presName="parentText" presStyleLbl="node1" presStyleIdx="1" presStyleCnt="4" custScaleY="64736" custLinFactY="-207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A4C9C-6391-4A75-AE7E-C2B77E6E33F3}" type="pres">
      <dgm:prSet presAssocID="{FD198A05-713D-4966-861E-B1B525E53BA9}" presName="spacer" presStyleCnt="0"/>
      <dgm:spPr/>
      <dgm:t>
        <a:bodyPr/>
        <a:lstStyle/>
        <a:p>
          <a:endParaRPr lang="zh-TW" altLang="en-US"/>
        </a:p>
      </dgm:t>
    </dgm:pt>
    <dgm:pt modelId="{99FC7F02-2992-4094-B4F0-19CEAACAF8E2}" type="pres">
      <dgm:prSet presAssocID="{E07446A3-A4BC-4FEE-968F-C5FFFABDB9EF}" presName="parentText" presStyleLbl="node1" presStyleIdx="2" presStyleCnt="4" custScaleY="65938" custLinFactY="-263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63235-ABFD-4A7B-A3BA-43972D9E0B85}" type="pres">
      <dgm:prSet presAssocID="{2F3CEAC1-6A52-456A-985A-5267EFD09586}" presName="spacer" presStyleCnt="0"/>
      <dgm:spPr/>
      <dgm:t>
        <a:bodyPr/>
        <a:lstStyle/>
        <a:p>
          <a:endParaRPr lang="zh-TW" altLang="en-US"/>
        </a:p>
      </dgm:t>
    </dgm:pt>
    <dgm:pt modelId="{7FB95159-0987-4651-8935-5537CE3C58CA}" type="pres">
      <dgm:prSet presAssocID="{1D13F9E8-71C2-4F61-8C36-857538335324}" presName="parentText" presStyleLbl="node1" presStyleIdx="3" presStyleCnt="4" custScaleY="90695" custLinFactY="-304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64B197-595D-46DA-B584-598FFC0A6D6F}" type="presOf" srcId="{88C148A6-2664-4495-8BB9-77638DAFEBC2}" destId="{318EDC84-364A-4DF1-A968-E9A5BB8683D9}" srcOrd="0" destOrd="0" presId="urn:microsoft.com/office/officeart/2005/8/layout/vList2"/>
    <dgm:cxn modelId="{90420D0F-BD0C-4E9E-9A93-479AC1E849EC}" type="presOf" srcId="{7F811577-186F-40BE-83B4-7E0F2221649A}" destId="{2A82791A-D9F0-4154-B9E2-29D1A50184C8}" srcOrd="0" destOrd="0" presId="urn:microsoft.com/office/officeart/2005/8/layout/vList2"/>
    <dgm:cxn modelId="{98C3F6C4-1400-4592-B6F5-44A66C2845F3}" srcId="{C7336DF2-5047-4AB0-8B03-2A43AD5FFCF7}" destId="{1D13F9E8-71C2-4F61-8C36-857538335324}" srcOrd="3" destOrd="0" parTransId="{61F512BA-575A-498B-AD18-E6692B9EA54A}" sibTransId="{B2DE6B42-59FD-4E41-B70D-070DB6666184}"/>
    <dgm:cxn modelId="{5E2B99EE-CC18-48F1-8781-82444CC0D897}" srcId="{C7336DF2-5047-4AB0-8B03-2A43AD5FFCF7}" destId="{7F811577-186F-40BE-83B4-7E0F2221649A}" srcOrd="0" destOrd="0" parTransId="{1D215F3B-40FE-4854-A2E7-D9C48B89A85C}" sibTransId="{B7E0E656-963F-461F-845D-22F98F1B2837}"/>
    <dgm:cxn modelId="{BF0F3EC1-87C5-4297-9383-4A1A6569F443}" type="presOf" srcId="{E07446A3-A4BC-4FEE-968F-C5FFFABDB9EF}" destId="{99FC7F02-2992-4094-B4F0-19CEAACAF8E2}" srcOrd="0" destOrd="0" presId="urn:microsoft.com/office/officeart/2005/8/layout/vList2"/>
    <dgm:cxn modelId="{2D2C77EB-6E6F-4EBB-A6EE-A5C22F8F3405}" type="presOf" srcId="{1D13F9E8-71C2-4F61-8C36-857538335324}" destId="{7FB95159-0987-4651-8935-5537CE3C58CA}" srcOrd="0" destOrd="0" presId="urn:microsoft.com/office/officeart/2005/8/layout/vList2"/>
    <dgm:cxn modelId="{9AEF187D-D0F2-4D2A-8C63-CD1AA620AA75}" srcId="{C7336DF2-5047-4AB0-8B03-2A43AD5FFCF7}" destId="{88C148A6-2664-4495-8BB9-77638DAFEBC2}" srcOrd="1" destOrd="0" parTransId="{D6FB409D-46FC-4355-90B4-CB1011BBFAF8}" sibTransId="{FD198A05-713D-4966-861E-B1B525E53BA9}"/>
    <dgm:cxn modelId="{99A57EED-ECF0-471A-A178-5A7B4F07EBBE}" srcId="{C7336DF2-5047-4AB0-8B03-2A43AD5FFCF7}" destId="{E07446A3-A4BC-4FEE-968F-C5FFFABDB9EF}" srcOrd="2" destOrd="0" parTransId="{BB477EE2-71D6-4CA1-9F92-86EF72AE63AF}" sibTransId="{2F3CEAC1-6A52-456A-985A-5267EFD09586}"/>
    <dgm:cxn modelId="{FBA74166-764B-44E4-86AB-BD0469BC478B}" type="presOf" srcId="{C7336DF2-5047-4AB0-8B03-2A43AD5FFCF7}" destId="{3E3232FC-26E2-47EA-BD7E-F445A303F313}" srcOrd="0" destOrd="0" presId="urn:microsoft.com/office/officeart/2005/8/layout/vList2"/>
    <dgm:cxn modelId="{9E78B83F-B92B-436B-BF77-E6B344D3073E}" type="presParOf" srcId="{3E3232FC-26E2-47EA-BD7E-F445A303F313}" destId="{2A82791A-D9F0-4154-B9E2-29D1A50184C8}" srcOrd="0" destOrd="0" presId="urn:microsoft.com/office/officeart/2005/8/layout/vList2"/>
    <dgm:cxn modelId="{E539D45D-1C76-41EE-9F74-F0EF114365D1}" type="presParOf" srcId="{3E3232FC-26E2-47EA-BD7E-F445A303F313}" destId="{68227C54-B8AD-4246-B440-667AD7A84E19}" srcOrd="1" destOrd="0" presId="urn:microsoft.com/office/officeart/2005/8/layout/vList2"/>
    <dgm:cxn modelId="{64082643-01F0-4506-AABA-08AB2E04B595}" type="presParOf" srcId="{3E3232FC-26E2-47EA-BD7E-F445A303F313}" destId="{318EDC84-364A-4DF1-A968-E9A5BB8683D9}" srcOrd="2" destOrd="0" presId="urn:microsoft.com/office/officeart/2005/8/layout/vList2"/>
    <dgm:cxn modelId="{4FB873EC-A2E6-44D6-A797-94350B411C02}" type="presParOf" srcId="{3E3232FC-26E2-47EA-BD7E-F445A303F313}" destId="{53DA4C9C-6391-4A75-AE7E-C2B77E6E33F3}" srcOrd="3" destOrd="0" presId="urn:microsoft.com/office/officeart/2005/8/layout/vList2"/>
    <dgm:cxn modelId="{09B67DEA-B26C-4078-902B-6324E7B95009}" type="presParOf" srcId="{3E3232FC-26E2-47EA-BD7E-F445A303F313}" destId="{99FC7F02-2992-4094-B4F0-19CEAACAF8E2}" srcOrd="4" destOrd="0" presId="urn:microsoft.com/office/officeart/2005/8/layout/vList2"/>
    <dgm:cxn modelId="{3A3D6275-7FBE-4947-97CE-75D0555A8FE6}" type="presParOf" srcId="{3E3232FC-26E2-47EA-BD7E-F445A303F313}" destId="{A2163235-ABFD-4A7B-A3BA-43972D9E0B85}" srcOrd="5" destOrd="0" presId="urn:microsoft.com/office/officeart/2005/8/layout/vList2"/>
    <dgm:cxn modelId="{4E50C95D-90EC-44E9-94C7-79C28317C894}" type="presParOf" srcId="{3E3232FC-26E2-47EA-BD7E-F445A303F313}" destId="{7FB95159-0987-4651-8935-5537CE3C58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6DF2-5047-4AB0-8B03-2A43AD5FFCF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811577-186F-40BE-83B4-7E0F2221649A}">
      <dgm:prSet phldrT="[文字]" custT="1"/>
      <dgm:spPr/>
      <dgm:t>
        <a:bodyPr anchor="t"/>
        <a:lstStyle/>
        <a:p>
          <a:pPr rtl="0"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5.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輔導及管理學生社團，培養學生自動自發及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rtl="0">
            <a:lnSpc>
              <a:spcPts val="3500"/>
            </a:lnSpc>
            <a:spcAft>
              <a:spcPts val="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自治能力。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1D215F3B-40FE-4854-A2E7-D9C48B89A85C}" type="par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B7E0E656-963F-461F-845D-22F98F1B2837}" type="sib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88C148A6-2664-4495-8BB9-77638DAFEBC2}">
      <dgm:prSet phldrT="[文字]" custT="1"/>
      <dgm:spPr/>
      <dgm:t>
        <a:bodyPr vert="horz"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6.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推動義工及工讀制度，引導學生服務學習。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D6FB409D-46FC-4355-90B4-CB1011BBFAF8}" type="par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FD198A05-713D-4966-861E-B1B525E53BA9}" type="sib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E07446A3-A4BC-4FEE-968F-C5FFFABDB9EF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7.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加強學生輔導管教，建立友善校園。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BB477EE2-71D6-4CA1-9F92-86EF72AE63AF}" type="par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2F3CEAC1-6A52-456A-985A-5267EFD09586}" type="sib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1D13F9E8-71C2-4F61-8C36-857538335324}">
      <dgm:prSet phldrT="[文字]" custT="1"/>
      <dgm:spPr/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8.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服務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學生住宿及交通事宜，確保學生安全。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61F512BA-575A-498B-AD18-E6692B9EA54A}" type="par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B2DE6B42-59FD-4E41-B70D-070DB6666184}" type="sib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3E3232FC-26E2-47EA-BD7E-F445A303F313}" type="pres">
      <dgm:prSet presAssocID="{C7336DF2-5047-4AB0-8B03-2A43AD5FF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82791A-D9F0-4154-B9E2-29D1A50184C8}" type="pres">
      <dgm:prSet presAssocID="{7F811577-186F-40BE-83B4-7E0F2221649A}" presName="parentText" presStyleLbl="node1" presStyleIdx="0" presStyleCnt="4" custScaleY="86465" custLinFactY="-54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27C54-B8AD-4246-B440-667AD7A84E19}" type="pres">
      <dgm:prSet presAssocID="{B7E0E656-963F-461F-845D-22F98F1B2837}" presName="spacer" presStyleCnt="0"/>
      <dgm:spPr/>
      <dgm:t>
        <a:bodyPr/>
        <a:lstStyle/>
        <a:p>
          <a:endParaRPr lang="zh-TW" altLang="en-US"/>
        </a:p>
      </dgm:t>
    </dgm:pt>
    <dgm:pt modelId="{318EDC84-364A-4DF1-A968-E9A5BB8683D9}" type="pres">
      <dgm:prSet presAssocID="{88C148A6-2664-4495-8BB9-77638DAFEBC2}" presName="parentText" presStyleLbl="node1" presStyleIdx="1" presStyleCnt="4" custScaleY="73943" custLinFactY="-12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A4C9C-6391-4A75-AE7E-C2B77E6E33F3}" type="pres">
      <dgm:prSet presAssocID="{FD198A05-713D-4966-861E-B1B525E53BA9}" presName="spacer" presStyleCnt="0"/>
      <dgm:spPr/>
      <dgm:t>
        <a:bodyPr/>
        <a:lstStyle/>
        <a:p>
          <a:endParaRPr lang="zh-TW" altLang="en-US"/>
        </a:p>
      </dgm:t>
    </dgm:pt>
    <dgm:pt modelId="{99FC7F02-2992-4094-B4F0-19CEAACAF8E2}" type="pres">
      <dgm:prSet presAssocID="{E07446A3-A4BC-4FEE-968F-C5FFFABDB9EF}" presName="parentText" presStyleLbl="node1" presStyleIdx="2" presStyleCnt="4" custScaleY="73073" custLinFactY="-16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63235-ABFD-4A7B-A3BA-43972D9E0B85}" type="pres">
      <dgm:prSet presAssocID="{2F3CEAC1-6A52-456A-985A-5267EFD09586}" presName="spacer" presStyleCnt="0"/>
      <dgm:spPr/>
      <dgm:t>
        <a:bodyPr/>
        <a:lstStyle/>
        <a:p>
          <a:endParaRPr lang="zh-TW" altLang="en-US"/>
        </a:p>
      </dgm:t>
    </dgm:pt>
    <dgm:pt modelId="{7FB95159-0987-4651-8935-5537CE3C58CA}" type="pres">
      <dgm:prSet presAssocID="{1D13F9E8-71C2-4F61-8C36-857538335324}" presName="parentText" presStyleLbl="node1" presStyleIdx="3" presStyleCnt="4" custScaleY="77581" custLinFactY="-241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D9E769-2AB8-4D6C-B10C-340D635C7022}" type="presOf" srcId="{1D13F9E8-71C2-4F61-8C36-857538335324}" destId="{7FB95159-0987-4651-8935-5537CE3C58CA}" srcOrd="0" destOrd="0" presId="urn:microsoft.com/office/officeart/2005/8/layout/vList2"/>
    <dgm:cxn modelId="{9E8193B6-13DA-4210-9BD2-AD3651ED6AF1}" type="presOf" srcId="{C7336DF2-5047-4AB0-8B03-2A43AD5FFCF7}" destId="{3E3232FC-26E2-47EA-BD7E-F445A303F313}" srcOrd="0" destOrd="0" presId="urn:microsoft.com/office/officeart/2005/8/layout/vList2"/>
    <dgm:cxn modelId="{57AC1C8F-DA5A-430B-984C-94E570B63B3D}" type="presOf" srcId="{88C148A6-2664-4495-8BB9-77638DAFEBC2}" destId="{318EDC84-364A-4DF1-A968-E9A5BB8683D9}" srcOrd="0" destOrd="0" presId="urn:microsoft.com/office/officeart/2005/8/layout/vList2"/>
    <dgm:cxn modelId="{98C3F6C4-1400-4592-B6F5-44A66C2845F3}" srcId="{C7336DF2-5047-4AB0-8B03-2A43AD5FFCF7}" destId="{1D13F9E8-71C2-4F61-8C36-857538335324}" srcOrd="3" destOrd="0" parTransId="{61F512BA-575A-498B-AD18-E6692B9EA54A}" sibTransId="{B2DE6B42-59FD-4E41-B70D-070DB6666184}"/>
    <dgm:cxn modelId="{5E2B99EE-CC18-48F1-8781-82444CC0D897}" srcId="{C7336DF2-5047-4AB0-8B03-2A43AD5FFCF7}" destId="{7F811577-186F-40BE-83B4-7E0F2221649A}" srcOrd="0" destOrd="0" parTransId="{1D215F3B-40FE-4854-A2E7-D9C48B89A85C}" sibTransId="{B7E0E656-963F-461F-845D-22F98F1B2837}"/>
    <dgm:cxn modelId="{7CB7B0F2-1FD6-43F8-860D-40F0895839A8}" type="presOf" srcId="{E07446A3-A4BC-4FEE-968F-C5FFFABDB9EF}" destId="{99FC7F02-2992-4094-B4F0-19CEAACAF8E2}" srcOrd="0" destOrd="0" presId="urn:microsoft.com/office/officeart/2005/8/layout/vList2"/>
    <dgm:cxn modelId="{05A4E097-B717-4044-8CC1-3638FE3DA458}" type="presOf" srcId="{7F811577-186F-40BE-83B4-7E0F2221649A}" destId="{2A82791A-D9F0-4154-B9E2-29D1A50184C8}" srcOrd="0" destOrd="0" presId="urn:microsoft.com/office/officeart/2005/8/layout/vList2"/>
    <dgm:cxn modelId="{9AEF187D-D0F2-4D2A-8C63-CD1AA620AA75}" srcId="{C7336DF2-5047-4AB0-8B03-2A43AD5FFCF7}" destId="{88C148A6-2664-4495-8BB9-77638DAFEBC2}" srcOrd="1" destOrd="0" parTransId="{D6FB409D-46FC-4355-90B4-CB1011BBFAF8}" sibTransId="{FD198A05-713D-4966-861E-B1B525E53BA9}"/>
    <dgm:cxn modelId="{99A57EED-ECF0-471A-A178-5A7B4F07EBBE}" srcId="{C7336DF2-5047-4AB0-8B03-2A43AD5FFCF7}" destId="{E07446A3-A4BC-4FEE-968F-C5FFFABDB9EF}" srcOrd="2" destOrd="0" parTransId="{BB477EE2-71D6-4CA1-9F92-86EF72AE63AF}" sibTransId="{2F3CEAC1-6A52-456A-985A-5267EFD09586}"/>
    <dgm:cxn modelId="{7C435DEE-F6A5-4D5F-A367-F682A8D2B20A}" type="presParOf" srcId="{3E3232FC-26E2-47EA-BD7E-F445A303F313}" destId="{2A82791A-D9F0-4154-B9E2-29D1A50184C8}" srcOrd="0" destOrd="0" presId="urn:microsoft.com/office/officeart/2005/8/layout/vList2"/>
    <dgm:cxn modelId="{67F2C680-CA95-422B-9B3A-F1A16779496F}" type="presParOf" srcId="{3E3232FC-26E2-47EA-BD7E-F445A303F313}" destId="{68227C54-B8AD-4246-B440-667AD7A84E19}" srcOrd="1" destOrd="0" presId="urn:microsoft.com/office/officeart/2005/8/layout/vList2"/>
    <dgm:cxn modelId="{B1E97923-6228-48AD-A23A-33EC4794A830}" type="presParOf" srcId="{3E3232FC-26E2-47EA-BD7E-F445A303F313}" destId="{318EDC84-364A-4DF1-A968-E9A5BB8683D9}" srcOrd="2" destOrd="0" presId="urn:microsoft.com/office/officeart/2005/8/layout/vList2"/>
    <dgm:cxn modelId="{40408A31-4B2F-45B3-9AF8-D8075B847895}" type="presParOf" srcId="{3E3232FC-26E2-47EA-BD7E-F445A303F313}" destId="{53DA4C9C-6391-4A75-AE7E-C2B77E6E33F3}" srcOrd="3" destOrd="0" presId="urn:microsoft.com/office/officeart/2005/8/layout/vList2"/>
    <dgm:cxn modelId="{885587C4-F642-4E99-B94A-51D705E5DFFD}" type="presParOf" srcId="{3E3232FC-26E2-47EA-BD7E-F445A303F313}" destId="{99FC7F02-2992-4094-B4F0-19CEAACAF8E2}" srcOrd="4" destOrd="0" presId="urn:microsoft.com/office/officeart/2005/8/layout/vList2"/>
    <dgm:cxn modelId="{71D972DD-700A-4998-8F0F-9BBF413FA7C5}" type="presParOf" srcId="{3E3232FC-26E2-47EA-BD7E-F445A303F313}" destId="{A2163235-ABFD-4A7B-A3BA-43972D9E0B85}" srcOrd="5" destOrd="0" presId="urn:microsoft.com/office/officeart/2005/8/layout/vList2"/>
    <dgm:cxn modelId="{34E89792-1C54-494A-8506-B36538B277C5}" type="presParOf" srcId="{3E3232FC-26E2-47EA-BD7E-F445A303F313}" destId="{7FB95159-0987-4651-8935-5537CE3C58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6DF2-5047-4AB0-8B03-2A43AD5FFCF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811577-186F-40BE-83B4-7E0F2221649A}">
      <dgm:prSet phldrT="[文字]" custT="1"/>
      <dgm:spPr/>
      <dgm:t>
        <a:bodyPr anchor="t"/>
        <a:lstStyle/>
        <a:p>
          <a:pPr rtl="0"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9.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執行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衛生教育及緊急傷病處理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機制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，促進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rtl="0">
            <a:lnSpc>
              <a:spcPts val="3500"/>
            </a:lnSpc>
            <a:spcAft>
              <a:spcPts val="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學生健康。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1D215F3B-40FE-4854-A2E7-D9C48B89A85C}" type="par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B7E0E656-963F-461F-845D-22F98F1B2837}" type="sib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88C148A6-2664-4495-8BB9-77638DAFEBC2}">
      <dgm:prSet phldrT="[文字]" custT="1"/>
      <dgm:spPr/>
      <dgm:t>
        <a:bodyPr vert="horz"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10.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落實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環境教育，養成學生整潔習慣。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D6FB409D-46FC-4355-90B4-CB1011BBFAF8}" type="par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FD198A05-713D-4966-861E-B1B525E53BA9}" type="sib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E07446A3-A4BC-4FEE-968F-C5FFFABDB9EF}">
      <dgm:prSet phldrT="[文字]" custT="1"/>
      <dgm:spPr/>
      <dgm:t>
        <a:bodyPr anchor="t"/>
        <a:lstStyle/>
        <a:p>
          <a:pPr rtl="0"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11.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辦理體育競賽，推動學生體適能，培養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rtl="0">
            <a:lnSpc>
              <a:spcPts val="3500"/>
            </a:lnSpc>
            <a:spcAft>
              <a:spcPts val="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   </a:t>
          </a:r>
          <a:r>
            <a:rPr kumimoji="1" 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學生健全體魄。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BB477EE2-71D6-4CA1-9F92-86EF72AE63AF}" type="par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2F3CEAC1-6A52-456A-985A-5267EFD09586}" type="sib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3E3232FC-26E2-47EA-BD7E-F445A303F313}" type="pres">
      <dgm:prSet presAssocID="{C7336DF2-5047-4AB0-8B03-2A43AD5FF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82791A-D9F0-4154-B9E2-29D1A50184C8}" type="pres">
      <dgm:prSet presAssocID="{7F811577-186F-40BE-83B4-7E0F2221649A}" presName="parentText" presStyleLbl="node1" presStyleIdx="0" presStyleCnt="3" custScaleY="86465" custLinFactY="-439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27C54-B8AD-4246-B440-667AD7A84E19}" type="pres">
      <dgm:prSet presAssocID="{B7E0E656-963F-461F-845D-22F98F1B2837}" presName="spacer" presStyleCnt="0"/>
      <dgm:spPr/>
      <dgm:t>
        <a:bodyPr/>
        <a:lstStyle/>
        <a:p>
          <a:endParaRPr lang="zh-TW" altLang="en-US"/>
        </a:p>
      </dgm:t>
    </dgm:pt>
    <dgm:pt modelId="{318EDC84-364A-4DF1-A968-E9A5BB8683D9}" type="pres">
      <dgm:prSet presAssocID="{88C148A6-2664-4495-8BB9-77638DAFEBC2}" presName="parentText" presStyleLbl="node1" presStyleIdx="1" presStyleCnt="3" custScaleY="73943" custLinFactY="-214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A4C9C-6391-4A75-AE7E-C2B77E6E33F3}" type="pres">
      <dgm:prSet presAssocID="{FD198A05-713D-4966-861E-B1B525E53BA9}" presName="spacer" presStyleCnt="0"/>
      <dgm:spPr/>
      <dgm:t>
        <a:bodyPr/>
        <a:lstStyle/>
        <a:p>
          <a:endParaRPr lang="zh-TW" altLang="en-US"/>
        </a:p>
      </dgm:t>
    </dgm:pt>
    <dgm:pt modelId="{99FC7F02-2992-4094-B4F0-19CEAACAF8E2}" type="pres">
      <dgm:prSet presAssocID="{E07446A3-A4BC-4FEE-968F-C5FFFABDB9EF}" presName="parentText" presStyleLbl="node1" presStyleIdx="2" presStyleCnt="3" custScaleY="87686" custLinFactY="-250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D68C0F-9B4C-4E3B-AD23-3DC7D02C9403}" type="presOf" srcId="{7F811577-186F-40BE-83B4-7E0F2221649A}" destId="{2A82791A-D9F0-4154-B9E2-29D1A50184C8}" srcOrd="0" destOrd="0" presId="urn:microsoft.com/office/officeart/2005/8/layout/vList2"/>
    <dgm:cxn modelId="{5E2B99EE-CC18-48F1-8781-82444CC0D897}" srcId="{C7336DF2-5047-4AB0-8B03-2A43AD5FFCF7}" destId="{7F811577-186F-40BE-83B4-7E0F2221649A}" srcOrd="0" destOrd="0" parTransId="{1D215F3B-40FE-4854-A2E7-D9C48B89A85C}" sibTransId="{B7E0E656-963F-461F-845D-22F98F1B2837}"/>
    <dgm:cxn modelId="{ECA70356-B639-4A19-931C-A47CB1E13059}" type="presOf" srcId="{E07446A3-A4BC-4FEE-968F-C5FFFABDB9EF}" destId="{99FC7F02-2992-4094-B4F0-19CEAACAF8E2}" srcOrd="0" destOrd="0" presId="urn:microsoft.com/office/officeart/2005/8/layout/vList2"/>
    <dgm:cxn modelId="{030F2A2A-EC2E-4886-86DE-A2B981ACFA8D}" type="presOf" srcId="{88C148A6-2664-4495-8BB9-77638DAFEBC2}" destId="{318EDC84-364A-4DF1-A968-E9A5BB8683D9}" srcOrd="0" destOrd="0" presId="urn:microsoft.com/office/officeart/2005/8/layout/vList2"/>
    <dgm:cxn modelId="{BD8EC863-D8F6-4312-892C-79C9AADAC83E}" type="presOf" srcId="{C7336DF2-5047-4AB0-8B03-2A43AD5FFCF7}" destId="{3E3232FC-26E2-47EA-BD7E-F445A303F313}" srcOrd="0" destOrd="0" presId="urn:microsoft.com/office/officeart/2005/8/layout/vList2"/>
    <dgm:cxn modelId="{9AEF187D-D0F2-4D2A-8C63-CD1AA620AA75}" srcId="{C7336DF2-5047-4AB0-8B03-2A43AD5FFCF7}" destId="{88C148A6-2664-4495-8BB9-77638DAFEBC2}" srcOrd="1" destOrd="0" parTransId="{D6FB409D-46FC-4355-90B4-CB1011BBFAF8}" sibTransId="{FD198A05-713D-4966-861E-B1B525E53BA9}"/>
    <dgm:cxn modelId="{99A57EED-ECF0-471A-A178-5A7B4F07EBBE}" srcId="{C7336DF2-5047-4AB0-8B03-2A43AD5FFCF7}" destId="{E07446A3-A4BC-4FEE-968F-C5FFFABDB9EF}" srcOrd="2" destOrd="0" parTransId="{BB477EE2-71D6-4CA1-9F92-86EF72AE63AF}" sibTransId="{2F3CEAC1-6A52-456A-985A-5267EFD09586}"/>
    <dgm:cxn modelId="{D0D2FC27-905D-482D-92FF-C4235F560D60}" type="presParOf" srcId="{3E3232FC-26E2-47EA-BD7E-F445A303F313}" destId="{2A82791A-D9F0-4154-B9E2-29D1A50184C8}" srcOrd="0" destOrd="0" presId="urn:microsoft.com/office/officeart/2005/8/layout/vList2"/>
    <dgm:cxn modelId="{F7390D6A-F808-41D2-BBFF-5202EF2FF8BE}" type="presParOf" srcId="{3E3232FC-26E2-47EA-BD7E-F445A303F313}" destId="{68227C54-B8AD-4246-B440-667AD7A84E19}" srcOrd="1" destOrd="0" presId="urn:microsoft.com/office/officeart/2005/8/layout/vList2"/>
    <dgm:cxn modelId="{2E01B342-6F6B-4544-89C8-C88889C4551A}" type="presParOf" srcId="{3E3232FC-26E2-47EA-BD7E-F445A303F313}" destId="{318EDC84-364A-4DF1-A968-E9A5BB8683D9}" srcOrd="2" destOrd="0" presId="urn:microsoft.com/office/officeart/2005/8/layout/vList2"/>
    <dgm:cxn modelId="{A487178D-8B60-4FFA-8AD9-7DF2BAA4F202}" type="presParOf" srcId="{3E3232FC-26E2-47EA-BD7E-F445A303F313}" destId="{53DA4C9C-6391-4A75-AE7E-C2B77E6E33F3}" srcOrd="3" destOrd="0" presId="urn:microsoft.com/office/officeart/2005/8/layout/vList2"/>
    <dgm:cxn modelId="{BD0DABA4-26E0-4568-AC21-19680A7A52E2}" type="presParOf" srcId="{3E3232FC-26E2-47EA-BD7E-F445A303F313}" destId="{99FC7F02-2992-4094-B4F0-19CEAACAF8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2791A-D9F0-4154-B9E2-29D1A50184C8}">
      <dsp:nvSpPr>
        <dsp:cNvPr id="0" name=""/>
        <dsp:cNvSpPr/>
      </dsp:nvSpPr>
      <dsp:spPr>
        <a:xfrm>
          <a:off x="0" y="0"/>
          <a:ext cx="8568952" cy="8031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加強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品德教育，提昇學生公民素養。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0"/>
        <a:ext cx="8568952" cy="803148"/>
      </dsp:txXfrm>
    </dsp:sp>
    <dsp:sp modelId="{318EDC84-364A-4DF1-A968-E9A5BB8683D9}">
      <dsp:nvSpPr>
        <dsp:cNvPr id="0" name=""/>
        <dsp:cNvSpPr/>
      </dsp:nvSpPr>
      <dsp:spPr>
        <a:xfrm>
          <a:off x="0" y="900219"/>
          <a:ext cx="8568952" cy="824063"/>
        </a:xfrm>
        <a:prstGeom prst="roundRect">
          <a:avLst/>
        </a:prstGeom>
        <a:gradFill rotWithShape="0">
          <a:gsLst>
            <a:gs pos="0">
              <a:schemeClr val="accent5">
                <a:hueOff val="543380"/>
                <a:satOff val="-17021"/>
                <a:lumOff val="-2680"/>
                <a:alphaOff val="0"/>
                <a:shade val="51000"/>
                <a:satMod val="130000"/>
              </a:schemeClr>
            </a:gs>
            <a:gs pos="80000">
              <a:schemeClr val="accent5">
                <a:hueOff val="543380"/>
                <a:satOff val="-17021"/>
                <a:lumOff val="-2680"/>
                <a:alphaOff val="0"/>
                <a:shade val="93000"/>
                <a:satMod val="130000"/>
              </a:schemeClr>
            </a:gs>
            <a:gs pos="100000">
              <a:schemeClr val="accent5">
                <a:hueOff val="543380"/>
                <a:satOff val="-17021"/>
                <a:lumOff val="-2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2.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推動國際教育、國際交流，拓展學生國際視野</a:t>
          </a:r>
          <a:endParaRPr lang="zh-TW" altLang="en-US" sz="2800" b="1" kern="1200" dirty="0">
            <a:solidFill>
              <a:srgbClr val="002060"/>
            </a:solidFill>
          </a:endParaRPr>
        </a:p>
      </dsp:txBody>
      <dsp:txXfrm>
        <a:off x="0" y="900219"/>
        <a:ext cx="8568952" cy="824063"/>
      </dsp:txXfrm>
    </dsp:sp>
    <dsp:sp modelId="{99FC7F02-2992-4094-B4F0-19CEAACAF8E2}">
      <dsp:nvSpPr>
        <dsp:cNvPr id="0" name=""/>
        <dsp:cNvSpPr/>
      </dsp:nvSpPr>
      <dsp:spPr>
        <a:xfrm>
          <a:off x="0" y="1837240"/>
          <a:ext cx="8568952" cy="839364"/>
        </a:xfrm>
        <a:prstGeom prst="roundRect">
          <a:avLst/>
        </a:prstGeom>
        <a:gradFill rotWithShape="0">
          <a:gsLst>
            <a:gs pos="0">
              <a:schemeClr val="accent5">
                <a:hueOff val="1086760"/>
                <a:satOff val="-34043"/>
                <a:lumOff val="-5359"/>
                <a:alphaOff val="0"/>
                <a:shade val="51000"/>
                <a:satMod val="130000"/>
              </a:schemeClr>
            </a:gs>
            <a:gs pos="80000">
              <a:schemeClr val="accent5">
                <a:hueOff val="1086760"/>
                <a:satOff val="-34043"/>
                <a:lumOff val="-535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6760"/>
                <a:satOff val="-34043"/>
                <a:lumOff val="-5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3.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充實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各項慶典、講座、班級及學生活動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內容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1837240"/>
        <a:ext cx="8568952" cy="839364"/>
      </dsp:txXfrm>
    </dsp:sp>
    <dsp:sp modelId="{7FB95159-0987-4651-8935-5537CE3C58CA}">
      <dsp:nvSpPr>
        <dsp:cNvPr id="0" name=""/>
        <dsp:cNvSpPr/>
      </dsp:nvSpPr>
      <dsp:spPr>
        <a:xfrm>
          <a:off x="0" y="2808313"/>
          <a:ext cx="8568952" cy="1154511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4.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召開導師會議及研討會，增進導師班級經營及</a:t>
          </a: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  </a:t>
          </a:r>
        </a:p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輔導知能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2808313"/>
        <a:ext cx="8568952" cy="11545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2791A-D9F0-4154-B9E2-29D1A50184C8}">
      <dsp:nvSpPr>
        <dsp:cNvPr id="0" name=""/>
        <dsp:cNvSpPr/>
      </dsp:nvSpPr>
      <dsp:spPr>
        <a:xfrm>
          <a:off x="0" y="45700"/>
          <a:ext cx="8088560" cy="11006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5.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輔導及管理學生社團，培養學生自動自發及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自治能力。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45700"/>
        <a:ext cx="8088560" cy="1100664"/>
      </dsp:txXfrm>
    </dsp:sp>
    <dsp:sp modelId="{318EDC84-364A-4DF1-A968-E9A5BB8683D9}">
      <dsp:nvSpPr>
        <dsp:cNvPr id="0" name=""/>
        <dsp:cNvSpPr/>
      </dsp:nvSpPr>
      <dsp:spPr>
        <a:xfrm>
          <a:off x="0" y="1244518"/>
          <a:ext cx="8088560" cy="941264"/>
        </a:xfrm>
        <a:prstGeom prst="roundRect">
          <a:avLst/>
        </a:prstGeom>
        <a:gradFill rotWithShape="0">
          <a:gsLst>
            <a:gs pos="0">
              <a:schemeClr val="accent5">
                <a:hueOff val="543380"/>
                <a:satOff val="-17021"/>
                <a:lumOff val="-2680"/>
                <a:alphaOff val="0"/>
                <a:shade val="51000"/>
                <a:satMod val="130000"/>
              </a:schemeClr>
            </a:gs>
            <a:gs pos="80000">
              <a:schemeClr val="accent5">
                <a:hueOff val="543380"/>
                <a:satOff val="-17021"/>
                <a:lumOff val="-2680"/>
                <a:alphaOff val="0"/>
                <a:shade val="93000"/>
                <a:satMod val="130000"/>
              </a:schemeClr>
            </a:gs>
            <a:gs pos="100000">
              <a:schemeClr val="accent5">
                <a:hueOff val="543380"/>
                <a:satOff val="-17021"/>
                <a:lumOff val="-2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6.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推動義工及工讀制度，引導學生服務學習。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1244518"/>
        <a:ext cx="8088560" cy="941264"/>
      </dsp:txXfrm>
    </dsp:sp>
    <dsp:sp modelId="{99FC7F02-2992-4094-B4F0-19CEAACAF8E2}">
      <dsp:nvSpPr>
        <dsp:cNvPr id="0" name=""/>
        <dsp:cNvSpPr/>
      </dsp:nvSpPr>
      <dsp:spPr>
        <a:xfrm>
          <a:off x="0" y="2310172"/>
          <a:ext cx="8088560" cy="930190"/>
        </a:xfrm>
        <a:prstGeom prst="roundRect">
          <a:avLst/>
        </a:prstGeom>
        <a:gradFill rotWithShape="0">
          <a:gsLst>
            <a:gs pos="0">
              <a:schemeClr val="accent5">
                <a:hueOff val="1086760"/>
                <a:satOff val="-34043"/>
                <a:lumOff val="-5359"/>
                <a:alphaOff val="0"/>
                <a:shade val="51000"/>
                <a:satMod val="130000"/>
              </a:schemeClr>
            </a:gs>
            <a:gs pos="80000">
              <a:schemeClr val="accent5">
                <a:hueOff val="1086760"/>
                <a:satOff val="-34043"/>
                <a:lumOff val="-535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6760"/>
                <a:satOff val="-34043"/>
                <a:lumOff val="-5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7.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加強學生輔導管教，建立友善校園。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2310172"/>
        <a:ext cx="8088560" cy="930190"/>
      </dsp:txXfrm>
    </dsp:sp>
    <dsp:sp modelId="{7FB95159-0987-4651-8935-5537CE3C58CA}">
      <dsp:nvSpPr>
        <dsp:cNvPr id="0" name=""/>
        <dsp:cNvSpPr/>
      </dsp:nvSpPr>
      <dsp:spPr>
        <a:xfrm>
          <a:off x="0" y="3332901"/>
          <a:ext cx="8088560" cy="987575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8.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服務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學生住宿及交通事宜，確保學生安全。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3332901"/>
        <a:ext cx="8088560" cy="9875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2791A-D9F0-4154-B9E2-29D1A50184C8}">
      <dsp:nvSpPr>
        <dsp:cNvPr id="0" name=""/>
        <dsp:cNvSpPr/>
      </dsp:nvSpPr>
      <dsp:spPr>
        <a:xfrm>
          <a:off x="0" y="0"/>
          <a:ext cx="8088560" cy="11006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9.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執行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衛生教育及緊急傷病處理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機制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，促進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學生健康。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0"/>
        <a:ext cx="8088560" cy="1100664"/>
      </dsp:txXfrm>
    </dsp:sp>
    <dsp:sp modelId="{318EDC84-364A-4DF1-A968-E9A5BB8683D9}">
      <dsp:nvSpPr>
        <dsp:cNvPr id="0" name=""/>
        <dsp:cNvSpPr/>
      </dsp:nvSpPr>
      <dsp:spPr>
        <a:xfrm>
          <a:off x="0" y="1224135"/>
          <a:ext cx="8088560" cy="941264"/>
        </a:xfrm>
        <a:prstGeom prst="roundRect">
          <a:avLst/>
        </a:prstGeom>
        <a:gradFill rotWithShape="0">
          <a:gsLst>
            <a:gs pos="0">
              <a:schemeClr val="accent5">
                <a:hueOff val="815070"/>
                <a:satOff val="-25532"/>
                <a:lumOff val="-4020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25532"/>
                <a:lumOff val="-4020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25532"/>
                <a:lumOff val="-4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10.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落實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環境教育，養成學生整潔習慣。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1224135"/>
        <a:ext cx="8088560" cy="941264"/>
      </dsp:txXfrm>
    </dsp:sp>
    <dsp:sp modelId="{99FC7F02-2992-4094-B4F0-19CEAACAF8E2}">
      <dsp:nvSpPr>
        <dsp:cNvPr id="0" name=""/>
        <dsp:cNvSpPr/>
      </dsp:nvSpPr>
      <dsp:spPr>
        <a:xfrm>
          <a:off x="0" y="2304249"/>
          <a:ext cx="8088560" cy="1116207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11.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辦理體育競賽，推動學生體適能，培養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新細明體" pitchFamily="18" charset="-120"/>
          </a:endParaRPr>
        </a:p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       </a:t>
          </a:r>
          <a:r>
            <a:rPr kumimoji="1" 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rPr>
            <a:t>學生健全體魄。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2304249"/>
        <a:ext cx="8088560" cy="111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F1CA-2531-418A-922B-0FC90F7BF41E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5BAA-FEDB-48C6-9EBC-9B1E1BF35D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5536" y="21328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校務報告</a:t>
            </a:r>
            <a:r>
              <a:rPr kumimoji="0" lang="en-US" altLang="zh-TW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學務處</a:t>
            </a:r>
            <a:endParaRPr kumimoji="0" lang="zh-TW" altLang="en-US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6" name="圖片 5" descr="MM9002951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725144"/>
            <a:ext cx="4000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251520" y="148478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484784"/>
          <a:ext cx="80885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412776"/>
          <a:ext cx="80885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i_TP10069042">
  <a:themeElements>
    <a:clrScheme name="Office 佈景主題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佈景主題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佈景主題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錦鯉設計範本</Template>
  <TotalTime>1943</TotalTime>
  <Words>177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Koi_TP10069042</vt:lpstr>
      <vt:lpstr>投影片 1</vt:lpstr>
      <vt:lpstr>投影片 2</vt:lpstr>
      <vt:lpstr>投影片 3</vt:lpstr>
      <vt:lpstr>投影片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teacher</dc:creator>
  <cp:lastModifiedBy>命題光碟</cp:lastModifiedBy>
  <cp:revision>279</cp:revision>
  <dcterms:created xsi:type="dcterms:W3CDTF">2012-09-18T09:38:54Z</dcterms:created>
  <dcterms:modified xsi:type="dcterms:W3CDTF">2012-09-23T08:38:56Z</dcterms:modified>
</cp:coreProperties>
</file>