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311" r:id="rId2"/>
    <p:sldId id="312" r:id="rId3"/>
    <p:sldId id="313" r:id="rId4"/>
    <p:sldId id="314" r:id="rId5"/>
    <p:sldId id="289" r:id="rId6"/>
    <p:sldId id="310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9900"/>
    <a:srgbClr val="FFFFEB"/>
    <a:srgbClr val="FFFFCC"/>
    <a:srgbClr val="000099"/>
    <a:srgbClr val="000000"/>
    <a:srgbClr val="FFCCFF"/>
    <a:srgbClr val="008000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96" d="100"/>
          <a:sy n="96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8623E-3070-48A3-BAFD-9F0DA7AEB81F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2C69D59-138A-4DA5-B416-0A0356D09B1F}">
      <dgm:prSet phldrT="[文字]" custT="1"/>
      <dgm:spPr/>
      <dgm:t>
        <a:bodyPr/>
        <a:lstStyle/>
        <a:p>
          <a:r>
            <a:rPr lang="en-US" altLang="zh-TW" sz="3600" b="1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600" b="1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600" b="1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校舍營建及管理</a:t>
          </a:r>
          <a:endParaRPr lang="zh-TW" altLang="en-US" sz="3600" b="1" dirty="0"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D5255F76-9F35-4AEE-BA08-C0482F8158C7}" type="parTrans" cxnId="{C753C0F1-4F0E-48AC-9F2D-10CB00C7BA46}">
      <dgm:prSet/>
      <dgm:spPr/>
      <dgm:t>
        <a:bodyPr/>
        <a:lstStyle/>
        <a:p>
          <a:endParaRPr lang="zh-TW" altLang="en-US"/>
        </a:p>
      </dgm:t>
    </dgm:pt>
    <dgm:pt modelId="{F6B0D98B-5F4E-4F7D-AB11-CDDF1B400711}" type="sibTrans" cxnId="{C753C0F1-4F0E-48AC-9F2D-10CB00C7BA46}">
      <dgm:prSet/>
      <dgm:spPr/>
      <dgm:t>
        <a:bodyPr/>
        <a:lstStyle/>
        <a:p>
          <a:endParaRPr lang="zh-TW" altLang="en-US"/>
        </a:p>
      </dgm:t>
    </dgm:pt>
    <dgm:pt modelId="{EF1F4A25-786C-4439-9B7C-7FE1A84D306A}">
      <dgm:prSet phldrT="[文字]" custT="1"/>
      <dgm:spPr/>
      <dgm:t>
        <a:bodyPr/>
        <a:lstStyle/>
        <a:p>
          <a:r>
            <a:rPr lang="en-US" altLang="zh-TW" sz="3600" b="1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600" b="1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 財產管理</a:t>
          </a:r>
          <a:endParaRPr lang="zh-TW" altLang="en-US" sz="3600" b="1" dirty="0"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CCEDB254-E1BC-4492-AD79-2D55518071B5}" type="parTrans" cxnId="{F8BCFCF1-AB69-4205-84A5-D7F4A42F98DB}">
      <dgm:prSet/>
      <dgm:spPr/>
      <dgm:t>
        <a:bodyPr/>
        <a:lstStyle/>
        <a:p>
          <a:endParaRPr lang="zh-TW" altLang="en-US"/>
        </a:p>
      </dgm:t>
    </dgm:pt>
    <dgm:pt modelId="{0FBB2FE7-B9D9-4303-A2C1-44CD7BCF4C72}" type="sibTrans" cxnId="{F8BCFCF1-AB69-4205-84A5-D7F4A42F98DB}">
      <dgm:prSet/>
      <dgm:spPr/>
      <dgm:t>
        <a:bodyPr/>
        <a:lstStyle/>
        <a:p>
          <a:endParaRPr lang="zh-TW" altLang="en-US"/>
        </a:p>
      </dgm:t>
    </dgm:pt>
    <dgm:pt modelId="{FCB2DC2B-F25A-4609-8078-ABC06EE080DA}">
      <dgm:prSet phldrT="[文字]" custT="1"/>
      <dgm:spPr/>
      <dgm:t>
        <a:bodyPr/>
        <a:lstStyle/>
        <a:p>
          <a:r>
            <a:rPr lang="en-US" altLang="zh-TW" sz="3600" b="1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3600" b="1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物品管制</a:t>
          </a:r>
          <a:endParaRPr lang="zh-TW" altLang="en-US" sz="3600" b="1" dirty="0"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22AA896E-5C19-489D-850F-C0891A6687A2}" type="parTrans" cxnId="{718799CD-6E0D-4235-BB85-177CF3BF0B34}">
      <dgm:prSet/>
      <dgm:spPr/>
      <dgm:t>
        <a:bodyPr/>
        <a:lstStyle/>
        <a:p>
          <a:endParaRPr lang="zh-TW" altLang="en-US"/>
        </a:p>
      </dgm:t>
    </dgm:pt>
    <dgm:pt modelId="{90DE57E0-EF4A-4D8F-BC43-5A678FC17FD9}" type="sibTrans" cxnId="{718799CD-6E0D-4235-BB85-177CF3BF0B34}">
      <dgm:prSet/>
      <dgm:spPr/>
      <dgm:t>
        <a:bodyPr/>
        <a:lstStyle/>
        <a:p>
          <a:endParaRPr lang="zh-TW" altLang="en-US"/>
        </a:p>
      </dgm:t>
    </dgm:pt>
    <dgm:pt modelId="{EA73B481-8F55-410D-B22C-C0EB2DA1ECB6}">
      <dgm:prSet phldrT="[文字]" custT="1"/>
      <dgm:spPr/>
      <dgm:t>
        <a:bodyPr/>
        <a:lstStyle/>
        <a:p>
          <a:r>
            <a:rPr lang="en-US" altLang="zh-TW" sz="3600" b="1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6.</a:t>
          </a:r>
          <a:r>
            <a:rPr lang="zh-TW" altLang="en-US" sz="3600" b="1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600" b="1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校園環境衛生管理</a:t>
          </a:r>
          <a:endParaRPr lang="zh-TW" altLang="en-US" sz="3600" b="1" dirty="0"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52212E69-2EF9-4529-9D3B-A76EA31F15FD}" type="parTrans" cxnId="{99FFB1D9-B4E8-4C0A-82C3-626A3688991C}">
      <dgm:prSet/>
      <dgm:spPr/>
      <dgm:t>
        <a:bodyPr/>
        <a:lstStyle/>
        <a:p>
          <a:endParaRPr lang="zh-TW" altLang="en-US"/>
        </a:p>
      </dgm:t>
    </dgm:pt>
    <dgm:pt modelId="{A79AB7BE-091D-46D9-B5B4-91A15BA81BB0}" type="sibTrans" cxnId="{99FFB1D9-B4E8-4C0A-82C3-626A3688991C}">
      <dgm:prSet/>
      <dgm:spPr/>
      <dgm:t>
        <a:bodyPr/>
        <a:lstStyle/>
        <a:p>
          <a:endParaRPr lang="zh-TW" altLang="en-US"/>
        </a:p>
      </dgm:t>
    </dgm:pt>
    <dgm:pt modelId="{F862C0AC-548C-4377-AD8A-6A5B4C3DF0E5}">
      <dgm:prSet phldrT="[文字]" custT="1"/>
      <dgm:spPr/>
      <dgm:t>
        <a:bodyPr/>
        <a:lstStyle/>
        <a:p>
          <a:r>
            <a:rPr lang="en-US" altLang="zh-TW" sz="3600" b="1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4.</a:t>
          </a:r>
          <a:r>
            <a:rPr lang="zh-TW" altLang="en-US" sz="3600" b="1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 安全管理</a:t>
          </a:r>
          <a:endParaRPr lang="zh-TW" altLang="en-US" sz="3600" b="1" dirty="0"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741F19FD-AA90-470C-809F-DA7A8D23CD27}" type="parTrans" cxnId="{1C4BC6EC-0F6E-499B-B0C2-69E238650C6C}">
      <dgm:prSet/>
      <dgm:spPr/>
      <dgm:t>
        <a:bodyPr/>
        <a:lstStyle/>
        <a:p>
          <a:endParaRPr lang="zh-TW" altLang="en-US"/>
        </a:p>
      </dgm:t>
    </dgm:pt>
    <dgm:pt modelId="{7D52A6D5-AFB9-436E-A053-1FF6F28D9153}" type="sibTrans" cxnId="{1C4BC6EC-0F6E-499B-B0C2-69E238650C6C}">
      <dgm:prSet/>
      <dgm:spPr/>
      <dgm:t>
        <a:bodyPr/>
        <a:lstStyle/>
        <a:p>
          <a:endParaRPr lang="zh-TW" altLang="en-US"/>
        </a:p>
      </dgm:t>
    </dgm:pt>
    <dgm:pt modelId="{EA7B43AF-9CAD-475C-B981-413AE5A82915}">
      <dgm:prSet phldrT="[文字]" custT="1"/>
      <dgm:spPr/>
      <dgm:t>
        <a:bodyPr/>
        <a:lstStyle/>
        <a:p>
          <a:r>
            <a:rPr lang="en-US" altLang="zh-TW" sz="3600" b="1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5.</a:t>
          </a:r>
          <a:r>
            <a:rPr lang="zh-TW" altLang="en-US" sz="3600" b="1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600" b="1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工友管理</a:t>
          </a:r>
          <a:endParaRPr lang="zh-TW" altLang="en-US" sz="3600" b="1" dirty="0"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31CDF925-0EAC-4AD5-B35E-D0FAA98797AA}" type="parTrans" cxnId="{FF20893D-AE60-4E0B-BDCA-265A05AEE214}">
      <dgm:prSet/>
      <dgm:spPr/>
      <dgm:t>
        <a:bodyPr/>
        <a:lstStyle/>
        <a:p>
          <a:endParaRPr lang="zh-TW" altLang="en-US"/>
        </a:p>
      </dgm:t>
    </dgm:pt>
    <dgm:pt modelId="{2BA8AF8D-3663-4E34-A30F-687057AAC3A3}" type="sibTrans" cxnId="{FF20893D-AE60-4E0B-BDCA-265A05AEE214}">
      <dgm:prSet/>
      <dgm:spPr/>
      <dgm:t>
        <a:bodyPr/>
        <a:lstStyle/>
        <a:p>
          <a:endParaRPr lang="zh-TW" altLang="en-US"/>
        </a:p>
      </dgm:t>
    </dgm:pt>
    <dgm:pt modelId="{7E7C8481-86B4-4C8E-B814-BF1D01DE9488}" type="pres">
      <dgm:prSet presAssocID="{9178623E-3070-48A3-BAFD-9F0DA7AEB8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0810802-42F0-4C79-849F-BB1A21B016D1}" type="pres">
      <dgm:prSet presAssocID="{52C69D59-138A-4DA5-B416-0A0356D09B1F}" presName="parentText" presStyleLbl="node1" presStyleIdx="0" presStyleCnt="6" custScaleY="96330" custLinFactNeighborX="167" custLinFactNeighborY="-1548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023A2D-6B38-4CF5-82D8-D48D526F0899}" type="pres">
      <dgm:prSet presAssocID="{F6B0D98B-5F4E-4F7D-AB11-CDDF1B400711}" presName="spacer" presStyleCnt="0"/>
      <dgm:spPr/>
      <dgm:t>
        <a:bodyPr/>
        <a:lstStyle/>
        <a:p>
          <a:endParaRPr lang="zh-TW" altLang="en-US"/>
        </a:p>
      </dgm:t>
    </dgm:pt>
    <dgm:pt modelId="{26151D2E-A0F8-441F-8010-FCCC7610232D}" type="pres">
      <dgm:prSet presAssocID="{EF1F4A25-786C-4439-9B7C-7FE1A84D306A}" presName="parentText" presStyleLbl="node1" presStyleIdx="1" presStyleCnt="6" custScaleY="93363" custLinFactNeighborY="-3203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760543-7466-4F50-BC01-661FAFB1638D}" type="pres">
      <dgm:prSet presAssocID="{0FBB2FE7-B9D9-4303-A2C1-44CD7BCF4C72}" presName="spacer" presStyleCnt="0"/>
      <dgm:spPr/>
      <dgm:t>
        <a:bodyPr/>
        <a:lstStyle/>
        <a:p>
          <a:endParaRPr lang="zh-TW" altLang="en-US"/>
        </a:p>
      </dgm:t>
    </dgm:pt>
    <dgm:pt modelId="{CDBF701B-C2AC-463E-B53C-77663201C6E1}" type="pres">
      <dgm:prSet presAssocID="{FCB2DC2B-F25A-4609-8078-ABC06EE080DA}" presName="parentText" presStyleLbl="node1" presStyleIdx="2" presStyleCnt="6" custScaleY="88366" custLinFactNeighborY="-7768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99838B-9C41-432B-9FBA-025EED413916}" type="pres">
      <dgm:prSet presAssocID="{90DE57E0-EF4A-4D8F-BC43-5A678FC17FD9}" presName="spacer" presStyleCnt="0"/>
      <dgm:spPr/>
      <dgm:t>
        <a:bodyPr/>
        <a:lstStyle/>
        <a:p>
          <a:endParaRPr lang="zh-TW" altLang="en-US"/>
        </a:p>
      </dgm:t>
    </dgm:pt>
    <dgm:pt modelId="{E6CDD887-A1B8-4752-A8E1-8C691014AA02}" type="pres">
      <dgm:prSet presAssocID="{F862C0AC-548C-4377-AD8A-6A5B4C3DF0E5}" presName="parentText" presStyleLbl="node1" presStyleIdx="3" presStyleCnt="6" custScaleY="89785" custLinFactNeighborY="-9981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26B8BF-CA04-4399-B227-5BE7FB5F417C}" type="pres">
      <dgm:prSet presAssocID="{7D52A6D5-AFB9-436E-A053-1FF6F28D9153}" presName="spacer" presStyleCnt="0"/>
      <dgm:spPr/>
      <dgm:t>
        <a:bodyPr/>
        <a:lstStyle/>
        <a:p>
          <a:endParaRPr lang="zh-TW" altLang="en-US"/>
        </a:p>
      </dgm:t>
    </dgm:pt>
    <dgm:pt modelId="{5B8B50C7-1259-4E40-9E4A-6F521E89706F}" type="pres">
      <dgm:prSet presAssocID="{EA7B43AF-9CAD-475C-B981-413AE5A82915}" presName="parentText" presStyleLbl="node1" presStyleIdx="4" presStyleCnt="6" custScaleY="88874" custLinFactY="-47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D3E8F7-35B2-40E5-972D-C6518A0F5840}" type="pres">
      <dgm:prSet presAssocID="{2BA8AF8D-3663-4E34-A30F-687057AAC3A3}" presName="spacer" presStyleCnt="0"/>
      <dgm:spPr/>
      <dgm:t>
        <a:bodyPr/>
        <a:lstStyle/>
        <a:p>
          <a:endParaRPr lang="zh-TW" altLang="en-US"/>
        </a:p>
      </dgm:t>
    </dgm:pt>
    <dgm:pt modelId="{6E566D67-CB48-4A72-A539-B7D48395F9BB}" type="pres">
      <dgm:prSet presAssocID="{EA73B481-8F55-410D-B22C-C0EB2DA1ECB6}" presName="parentText" presStyleLbl="node1" presStyleIdx="5" presStyleCnt="6" custScaleY="93596" custLinFactY="-1032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7C97456-0C46-480F-B913-B93CB245B296}" type="presOf" srcId="{52C69D59-138A-4DA5-B416-0A0356D09B1F}" destId="{C0810802-42F0-4C79-849F-BB1A21B016D1}" srcOrd="0" destOrd="0" presId="urn:microsoft.com/office/officeart/2005/8/layout/vList2"/>
    <dgm:cxn modelId="{F13CA741-4863-4144-B088-224777D0BD42}" type="presOf" srcId="{9178623E-3070-48A3-BAFD-9F0DA7AEB81F}" destId="{7E7C8481-86B4-4C8E-B814-BF1D01DE9488}" srcOrd="0" destOrd="0" presId="urn:microsoft.com/office/officeart/2005/8/layout/vList2"/>
    <dgm:cxn modelId="{F8BCFCF1-AB69-4205-84A5-D7F4A42F98DB}" srcId="{9178623E-3070-48A3-BAFD-9F0DA7AEB81F}" destId="{EF1F4A25-786C-4439-9B7C-7FE1A84D306A}" srcOrd="1" destOrd="0" parTransId="{CCEDB254-E1BC-4492-AD79-2D55518071B5}" sibTransId="{0FBB2FE7-B9D9-4303-A2C1-44CD7BCF4C72}"/>
    <dgm:cxn modelId="{1C4BC6EC-0F6E-499B-B0C2-69E238650C6C}" srcId="{9178623E-3070-48A3-BAFD-9F0DA7AEB81F}" destId="{F862C0AC-548C-4377-AD8A-6A5B4C3DF0E5}" srcOrd="3" destOrd="0" parTransId="{741F19FD-AA90-470C-809F-DA7A8D23CD27}" sibTransId="{7D52A6D5-AFB9-436E-A053-1FF6F28D9153}"/>
    <dgm:cxn modelId="{718799CD-6E0D-4235-BB85-177CF3BF0B34}" srcId="{9178623E-3070-48A3-BAFD-9F0DA7AEB81F}" destId="{FCB2DC2B-F25A-4609-8078-ABC06EE080DA}" srcOrd="2" destOrd="0" parTransId="{22AA896E-5C19-489D-850F-C0891A6687A2}" sibTransId="{90DE57E0-EF4A-4D8F-BC43-5A678FC17FD9}"/>
    <dgm:cxn modelId="{F1B6032A-6A8D-4359-B41C-B8F4F03CDE21}" type="presOf" srcId="{EA7B43AF-9CAD-475C-B981-413AE5A82915}" destId="{5B8B50C7-1259-4E40-9E4A-6F521E89706F}" srcOrd="0" destOrd="0" presId="urn:microsoft.com/office/officeart/2005/8/layout/vList2"/>
    <dgm:cxn modelId="{FF20893D-AE60-4E0B-BDCA-265A05AEE214}" srcId="{9178623E-3070-48A3-BAFD-9F0DA7AEB81F}" destId="{EA7B43AF-9CAD-475C-B981-413AE5A82915}" srcOrd="4" destOrd="0" parTransId="{31CDF925-0EAC-4AD5-B35E-D0FAA98797AA}" sibTransId="{2BA8AF8D-3663-4E34-A30F-687057AAC3A3}"/>
    <dgm:cxn modelId="{340625A8-06EE-4E56-8376-E22E5909916A}" type="presOf" srcId="{F862C0AC-548C-4377-AD8A-6A5B4C3DF0E5}" destId="{E6CDD887-A1B8-4752-A8E1-8C691014AA02}" srcOrd="0" destOrd="0" presId="urn:microsoft.com/office/officeart/2005/8/layout/vList2"/>
    <dgm:cxn modelId="{C753C0F1-4F0E-48AC-9F2D-10CB00C7BA46}" srcId="{9178623E-3070-48A3-BAFD-9F0DA7AEB81F}" destId="{52C69D59-138A-4DA5-B416-0A0356D09B1F}" srcOrd="0" destOrd="0" parTransId="{D5255F76-9F35-4AEE-BA08-C0482F8158C7}" sibTransId="{F6B0D98B-5F4E-4F7D-AB11-CDDF1B400711}"/>
    <dgm:cxn modelId="{BBD6C14B-29F2-47A5-925B-829ADE51B951}" type="presOf" srcId="{EF1F4A25-786C-4439-9B7C-7FE1A84D306A}" destId="{26151D2E-A0F8-441F-8010-FCCC7610232D}" srcOrd="0" destOrd="0" presId="urn:microsoft.com/office/officeart/2005/8/layout/vList2"/>
    <dgm:cxn modelId="{4AD56972-45BA-4736-AF14-AFF275CE01C7}" type="presOf" srcId="{EA73B481-8F55-410D-B22C-C0EB2DA1ECB6}" destId="{6E566D67-CB48-4A72-A539-B7D48395F9BB}" srcOrd="0" destOrd="0" presId="urn:microsoft.com/office/officeart/2005/8/layout/vList2"/>
    <dgm:cxn modelId="{99FFB1D9-B4E8-4C0A-82C3-626A3688991C}" srcId="{9178623E-3070-48A3-BAFD-9F0DA7AEB81F}" destId="{EA73B481-8F55-410D-B22C-C0EB2DA1ECB6}" srcOrd="5" destOrd="0" parTransId="{52212E69-2EF9-4529-9D3B-A76EA31F15FD}" sibTransId="{A79AB7BE-091D-46D9-B5B4-91A15BA81BB0}"/>
    <dgm:cxn modelId="{7C034321-5144-4D29-882F-5197A2715BB0}" type="presOf" srcId="{FCB2DC2B-F25A-4609-8078-ABC06EE080DA}" destId="{CDBF701B-C2AC-463E-B53C-77663201C6E1}" srcOrd="0" destOrd="0" presId="urn:microsoft.com/office/officeart/2005/8/layout/vList2"/>
    <dgm:cxn modelId="{AF7F3B24-2FC0-4900-BB77-23B3283EB5BC}" type="presParOf" srcId="{7E7C8481-86B4-4C8E-B814-BF1D01DE9488}" destId="{C0810802-42F0-4C79-849F-BB1A21B016D1}" srcOrd="0" destOrd="0" presId="urn:microsoft.com/office/officeart/2005/8/layout/vList2"/>
    <dgm:cxn modelId="{0A77347C-11A7-47FE-AC9C-BFEE7DA56261}" type="presParOf" srcId="{7E7C8481-86B4-4C8E-B814-BF1D01DE9488}" destId="{A6023A2D-6B38-4CF5-82D8-D48D526F0899}" srcOrd="1" destOrd="0" presId="urn:microsoft.com/office/officeart/2005/8/layout/vList2"/>
    <dgm:cxn modelId="{19C6768B-4B52-4D17-8C6A-484A055906C6}" type="presParOf" srcId="{7E7C8481-86B4-4C8E-B814-BF1D01DE9488}" destId="{26151D2E-A0F8-441F-8010-FCCC7610232D}" srcOrd="2" destOrd="0" presId="urn:microsoft.com/office/officeart/2005/8/layout/vList2"/>
    <dgm:cxn modelId="{EE29FE90-3051-47FA-A98F-DBFD33ACB716}" type="presParOf" srcId="{7E7C8481-86B4-4C8E-B814-BF1D01DE9488}" destId="{39760543-7466-4F50-BC01-661FAFB1638D}" srcOrd="3" destOrd="0" presId="urn:microsoft.com/office/officeart/2005/8/layout/vList2"/>
    <dgm:cxn modelId="{717ABF42-A212-43F0-89C5-7AA30D6E70F4}" type="presParOf" srcId="{7E7C8481-86B4-4C8E-B814-BF1D01DE9488}" destId="{CDBF701B-C2AC-463E-B53C-77663201C6E1}" srcOrd="4" destOrd="0" presId="urn:microsoft.com/office/officeart/2005/8/layout/vList2"/>
    <dgm:cxn modelId="{9A369ACB-0DC5-49BE-B574-64FFF95DF68B}" type="presParOf" srcId="{7E7C8481-86B4-4C8E-B814-BF1D01DE9488}" destId="{4999838B-9C41-432B-9FBA-025EED413916}" srcOrd="5" destOrd="0" presId="urn:microsoft.com/office/officeart/2005/8/layout/vList2"/>
    <dgm:cxn modelId="{DFD20EC5-44E4-47B5-90C5-377CA548048C}" type="presParOf" srcId="{7E7C8481-86B4-4C8E-B814-BF1D01DE9488}" destId="{E6CDD887-A1B8-4752-A8E1-8C691014AA02}" srcOrd="6" destOrd="0" presId="urn:microsoft.com/office/officeart/2005/8/layout/vList2"/>
    <dgm:cxn modelId="{D98FD911-799D-4985-A671-0EA74B9D4562}" type="presParOf" srcId="{7E7C8481-86B4-4C8E-B814-BF1D01DE9488}" destId="{7926B8BF-CA04-4399-B227-5BE7FB5F417C}" srcOrd="7" destOrd="0" presId="urn:microsoft.com/office/officeart/2005/8/layout/vList2"/>
    <dgm:cxn modelId="{C6DA0710-8638-4240-AF89-0FF8D5074FF9}" type="presParOf" srcId="{7E7C8481-86B4-4C8E-B814-BF1D01DE9488}" destId="{5B8B50C7-1259-4E40-9E4A-6F521E89706F}" srcOrd="8" destOrd="0" presId="urn:microsoft.com/office/officeart/2005/8/layout/vList2"/>
    <dgm:cxn modelId="{9271B38C-6341-4B87-99D7-6E83730B1BF7}" type="presParOf" srcId="{7E7C8481-86B4-4C8E-B814-BF1D01DE9488}" destId="{7FD3E8F7-35B2-40E5-972D-C6518A0F5840}" srcOrd="9" destOrd="0" presId="urn:microsoft.com/office/officeart/2005/8/layout/vList2"/>
    <dgm:cxn modelId="{50A7BCD3-9B9F-46BE-B8E5-5A11CAA94CE7}" type="presParOf" srcId="{7E7C8481-86B4-4C8E-B814-BF1D01DE9488}" destId="{6E566D67-CB48-4A72-A539-B7D48395F9B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78623E-3070-48A3-BAFD-9F0DA7AEB81F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2C69D59-138A-4DA5-B416-0A0356D09B1F}">
      <dgm:prSet phldrT="[文字]" custT="1"/>
      <dgm:spPr/>
      <dgm:t>
        <a:bodyPr/>
        <a:lstStyle/>
        <a:p>
          <a:r>
            <a:rPr lang="en-US" altLang="zh-TW" sz="3600" b="1" dirty="0" smtClean="0">
              <a:solidFill>
                <a:srgbClr val="0000FF"/>
              </a:solidFill>
              <a:effectLst/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600" b="1" dirty="0" smtClean="0">
              <a:solidFill>
                <a:srgbClr val="0000FF"/>
              </a:solidFill>
              <a:effectLst/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6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積極修繕校園：</a:t>
          </a:r>
          <a:endParaRPr lang="zh-TW" altLang="en-US" sz="36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5255F76-9F35-4AEE-BA08-C0482F8158C7}" type="parTrans" cxnId="{C753C0F1-4F0E-48AC-9F2D-10CB00C7BA46}">
      <dgm:prSet/>
      <dgm:spPr/>
      <dgm:t>
        <a:bodyPr/>
        <a:lstStyle/>
        <a:p>
          <a:endParaRPr lang="zh-TW" altLang="en-US"/>
        </a:p>
      </dgm:t>
    </dgm:pt>
    <dgm:pt modelId="{F6B0D98B-5F4E-4F7D-AB11-CDDF1B400711}" type="sibTrans" cxnId="{C753C0F1-4F0E-48AC-9F2D-10CB00C7BA46}">
      <dgm:prSet/>
      <dgm:spPr/>
      <dgm:t>
        <a:bodyPr/>
        <a:lstStyle/>
        <a:p>
          <a:endParaRPr lang="zh-TW" altLang="en-US"/>
        </a:p>
      </dgm:t>
    </dgm:pt>
    <dgm:pt modelId="{74875B92-417B-479F-AC34-A25085E8CDDF}">
      <dgm:prSet phldrT="[文字]" custT="1"/>
      <dgm:spPr/>
      <dgm:t>
        <a:bodyPr anchor="t"/>
        <a:lstStyle/>
        <a:p>
          <a:pPr>
            <a:lnSpc>
              <a:spcPts val="3700"/>
            </a:lnSpc>
            <a:spcAft>
              <a:spcPts val="500"/>
            </a:spcAft>
          </a:pPr>
          <a:r>
            <a:rPr lang="zh-TW" sz="3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rPr>
            <a:t>階段屋頂防水隔熱整修工程、消防管路及設備更新工程、排球場地面及地基修繕工程、校區監視器故障修復、光纖工程、頂樓防盜系統、禮堂音響修繕、校區排水及周邊設施改善工程。</a:t>
          </a:r>
          <a:endParaRPr lang="zh-TW" altLang="en-US" sz="3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888F7D0-DCD6-4E50-9386-51EAE72735FF}" type="parTrans" cxnId="{E124A667-AB4D-4FA4-A775-E71FE26B09B2}">
      <dgm:prSet/>
      <dgm:spPr/>
      <dgm:t>
        <a:bodyPr/>
        <a:lstStyle/>
        <a:p>
          <a:endParaRPr lang="zh-TW" altLang="en-US"/>
        </a:p>
      </dgm:t>
    </dgm:pt>
    <dgm:pt modelId="{BAC02B6C-CE9E-4B97-9CAD-E427F883CF1B}" type="sibTrans" cxnId="{E124A667-AB4D-4FA4-A775-E71FE26B09B2}">
      <dgm:prSet/>
      <dgm:spPr/>
      <dgm:t>
        <a:bodyPr/>
        <a:lstStyle/>
        <a:p>
          <a:endParaRPr lang="zh-TW" altLang="en-US"/>
        </a:p>
      </dgm:t>
    </dgm:pt>
    <dgm:pt modelId="{1DB6AC3E-62DE-4BCB-BF2B-9672EA3470C1}">
      <dgm:prSet phldrT="[文字]" custT="1"/>
      <dgm:spPr/>
      <dgm:t>
        <a:bodyPr/>
        <a:lstStyle/>
        <a:p>
          <a:pPr>
            <a:lnSpc>
              <a:spcPts val="3700"/>
            </a:lnSpc>
            <a:spcAft>
              <a:spcPts val="500"/>
            </a:spcAft>
          </a:pPr>
          <a:r>
            <a:rPr lang="en-US" altLang="zh-TW" sz="36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6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6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有效配合教學：</a:t>
          </a:r>
          <a:endParaRPr lang="zh-TW" altLang="en-US" sz="36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001D80E-F0B5-4E02-B220-67F58EE7E5AA}" type="parTrans" cxnId="{07E43A0B-B6CF-4B60-859E-D2F7910AF1B9}">
      <dgm:prSet/>
      <dgm:spPr/>
      <dgm:t>
        <a:bodyPr/>
        <a:lstStyle/>
        <a:p>
          <a:endParaRPr lang="zh-TW" altLang="en-US"/>
        </a:p>
      </dgm:t>
    </dgm:pt>
    <dgm:pt modelId="{D7781782-A9D3-41C3-8298-8405738341AE}" type="sibTrans" cxnId="{07E43A0B-B6CF-4B60-859E-D2F7910AF1B9}">
      <dgm:prSet/>
      <dgm:spPr/>
      <dgm:t>
        <a:bodyPr/>
        <a:lstStyle/>
        <a:p>
          <a:endParaRPr lang="zh-TW" altLang="en-US"/>
        </a:p>
      </dgm:t>
    </dgm:pt>
    <dgm:pt modelId="{7DABFDA7-B9EF-4183-9A99-E52CF10DDF36}">
      <dgm:prSet phldrT="[文字]" custT="1"/>
      <dgm:spPr/>
      <dgm:t>
        <a:bodyPr/>
        <a:lstStyle/>
        <a:p>
          <a:pPr>
            <a:lnSpc>
              <a:spcPts val="3700"/>
            </a:lnSpc>
            <a:spcAft>
              <a:spcPts val="500"/>
            </a:spcAft>
          </a:pPr>
          <a:r>
            <a:rPr lang="zh-TW" sz="3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rPr>
            <a:t>本校將是大考中心英聽考場，有主場優勢</a:t>
          </a:r>
          <a:endParaRPr lang="zh-TW" altLang="en-US" sz="3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8526ACE-8716-4CAF-BE57-FB4406D15EFE}" type="parTrans" cxnId="{0287DCE2-D59A-4B72-8937-8CCD15922747}">
      <dgm:prSet/>
      <dgm:spPr/>
      <dgm:t>
        <a:bodyPr/>
        <a:lstStyle/>
        <a:p>
          <a:endParaRPr lang="zh-TW" altLang="en-US"/>
        </a:p>
      </dgm:t>
    </dgm:pt>
    <dgm:pt modelId="{02D86205-1F9F-45C1-A1C4-C43D474D55A4}" type="sibTrans" cxnId="{0287DCE2-D59A-4B72-8937-8CCD15922747}">
      <dgm:prSet/>
      <dgm:spPr/>
      <dgm:t>
        <a:bodyPr/>
        <a:lstStyle/>
        <a:p>
          <a:endParaRPr lang="zh-TW" altLang="en-US"/>
        </a:p>
      </dgm:t>
    </dgm:pt>
    <dgm:pt modelId="{7E7C8481-86B4-4C8E-B814-BF1D01DE9488}" type="pres">
      <dgm:prSet presAssocID="{9178623E-3070-48A3-BAFD-9F0DA7AEB8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0810802-42F0-4C79-849F-BB1A21B016D1}" type="pres">
      <dgm:prSet presAssocID="{52C69D59-138A-4DA5-B416-0A0356D09B1F}" presName="parentText" presStyleLbl="node1" presStyleIdx="0" presStyleCnt="2" custScaleY="111595" custLinFactY="-296885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EF189D-46AD-42CF-995D-32B6227C0615}" type="pres">
      <dgm:prSet presAssocID="{52C69D59-138A-4DA5-B416-0A0356D09B1F}" presName="childText" presStyleLbl="revTx" presStyleIdx="0" presStyleCnt="2" custScaleY="611379" custLinFactNeighborY="12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55E099-CF12-4B8C-AAED-AD19BE58C0A7}" type="pres">
      <dgm:prSet presAssocID="{1DB6AC3E-62DE-4BCB-BF2B-9672EA3470C1}" presName="parentText" presStyleLbl="node1" presStyleIdx="1" presStyleCnt="2" custLinFactNeighborY="-9516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D3417F-0CC6-411D-B2A2-9A9BDF701AF6}" type="pres">
      <dgm:prSet presAssocID="{1DB6AC3E-62DE-4BCB-BF2B-9672EA3470C1}" presName="childText" presStyleLbl="revTx" presStyleIdx="1" presStyleCnt="2" custLinFactNeighborY="-532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6C1F5F5-587B-457A-8CDB-0D651BB7FB6B}" type="presOf" srcId="{9178623E-3070-48A3-BAFD-9F0DA7AEB81F}" destId="{7E7C8481-86B4-4C8E-B814-BF1D01DE9488}" srcOrd="0" destOrd="0" presId="urn:microsoft.com/office/officeart/2005/8/layout/vList2"/>
    <dgm:cxn modelId="{99BFB887-86C9-4F61-B7B7-8C6B161BB046}" type="presOf" srcId="{52C69D59-138A-4DA5-B416-0A0356D09B1F}" destId="{C0810802-42F0-4C79-849F-BB1A21B016D1}" srcOrd="0" destOrd="0" presId="urn:microsoft.com/office/officeart/2005/8/layout/vList2"/>
    <dgm:cxn modelId="{BAAF5718-49DD-4056-A351-44A856621008}" type="presOf" srcId="{74875B92-417B-479F-AC34-A25085E8CDDF}" destId="{38EF189D-46AD-42CF-995D-32B6227C0615}" srcOrd="0" destOrd="0" presId="urn:microsoft.com/office/officeart/2005/8/layout/vList2"/>
    <dgm:cxn modelId="{292D87B6-709F-4DA3-9A20-73B3D3C74EA1}" type="presOf" srcId="{1DB6AC3E-62DE-4BCB-BF2B-9672EA3470C1}" destId="{1D55E099-CF12-4B8C-AAED-AD19BE58C0A7}" srcOrd="0" destOrd="0" presId="urn:microsoft.com/office/officeart/2005/8/layout/vList2"/>
    <dgm:cxn modelId="{E124A667-AB4D-4FA4-A775-E71FE26B09B2}" srcId="{52C69D59-138A-4DA5-B416-0A0356D09B1F}" destId="{74875B92-417B-479F-AC34-A25085E8CDDF}" srcOrd="0" destOrd="0" parTransId="{E888F7D0-DCD6-4E50-9386-51EAE72735FF}" sibTransId="{BAC02B6C-CE9E-4B97-9CAD-E427F883CF1B}"/>
    <dgm:cxn modelId="{07E43A0B-B6CF-4B60-859E-D2F7910AF1B9}" srcId="{9178623E-3070-48A3-BAFD-9F0DA7AEB81F}" destId="{1DB6AC3E-62DE-4BCB-BF2B-9672EA3470C1}" srcOrd="1" destOrd="0" parTransId="{C001D80E-F0B5-4E02-B220-67F58EE7E5AA}" sibTransId="{D7781782-A9D3-41C3-8298-8405738341AE}"/>
    <dgm:cxn modelId="{A0562CC0-874A-4271-978E-4994F88FC289}" type="presOf" srcId="{7DABFDA7-B9EF-4183-9A99-E52CF10DDF36}" destId="{CAD3417F-0CC6-411D-B2A2-9A9BDF701AF6}" srcOrd="0" destOrd="0" presId="urn:microsoft.com/office/officeart/2005/8/layout/vList2"/>
    <dgm:cxn modelId="{C753C0F1-4F0E-48AC-9F2D-10CB00C7BA46}" srcId="{9178623E-3070-48A3-BAFD-9F0DA7AEB81F}" destId="{52C69D59-138A-4DA5-B416-0A0356D09B1F}" srcOrd="0" destOrd="0" parTransId="{D5255F76-9F35-4AEE-BA08-C0482F8158C7}" sibTransId="{F6B0D98B-5F4E-4F7D-AB11-CDDF1B400711}"/>
    <dgm:cxn modelId="{0287DCE2-D59A-4B72-8937-8CCD15922747}" srcId="{1DB6AC3E-62DE-4BCB-BF2B-9672EA3470C1}" destId="{7DABFDA7-B9EF-4183-9A99-E52CF10DDF36}" srcOrd="0" destOrd="0" parTransId="{78526ACE-8716-4CAF-BE57-FB4406D15EFE}" sibTransId="{02D86205-1F9F-45C1-A1C4-C43D474D55A4}"/>
    <dgm:cxn modelId="{AEAD0E25-5FFA-459F-8470-8A54140F8E40}" type="presParOf" srcId="{7E7C8481-86B4-4C8E-B814-BF1D01DE9488}" destId="{C0810802-42F0-4C79-849F-BB1A21B016D1}" srcOrd="0" destOrd="0" presId="urn:microsoft.com/office/officeart/2005/8/layout/vList2"/>
    <dgm:cxn modelId="{337FD6FF-3AF1-4748-8C0A-CBAB99C9FEE3}" type="presParOf" srcId="{7E7C8481-86B4-4C8E-B814-BF1D01DE9488}" destId="{38EF189D-46AD-42CF-995D-32B6227C0615}" srcOrd="1" destOrd="0" presId="urn:microsoft.com/office/officeart/2005/8/layout/vList2"/>
    <dgm:cxn modelId="{F9DE9957-BA08-4547-A288-1CAB87B4326B}" type="presParOf" srcId="{7E7C8481-86B4-4C8E-B814-BF1D01DE9488}" destId="{1D55E099-CF12-4B8C-AAED-AD19BE58C0A7}" srcOrd="2" destOrd="0" presId="urn:microsoft.com/office/officeart/2005/8/layout/vList2"/>
    <dgm:cxn modelId="{113D922B-099E-4035-92CB-D7A3D9D71B14}" type="presParOf" srcId="{7E7C8481-86B4-4C8E-B814-BF1D01DE9488}" destId="{CAD3417F-0CC6-411D-B2A2-9A9BDF701AF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78623E-3070-48A3-BAFD-9F0DA7AEB81F}" type="doc">
      <dgm:prSet loTypeId="urn:microsoft.com/office/officeart/2005/8/layout/vList2" loCatId="list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zh-TW" altLang="en-US"/>
        </a:p>
      </dgm:t>
    </dgm:pt>
    <dgm:pt modelId="{52C69D59-138A-4DA5-B416-0A0356D09B1F}">
      <dgm:prSet phldrT="[文字]" custT="1"/>
      <dgm:spPr/>
      <dgm:t>
        <a:bodyPr/>
        <a:lstStyle/>
        <a:p>
          <a:r>
            <a:rPr lang="en-US" altLang="zh-TW" sz="3600" b="1" dirty="0" smtClean="0">
              <a:solidFill>
                <a:srgbClr val="0000FF"/>
              </a:solidFill>
              <a:effectLst/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3600" b="1" dirty="0" smtClean="0">
              <a:solidFill>
                <a:srgbClr val="0000FF"/>
              </a:solidFill>
              <a:effectLst/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6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維護校園安全：</a:t>
          </a:r>
          <a:endParaRPr lang="zh-TW" altLang="en-US" sz="36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5255F76-9F35-4AEE-BA08-C0482F8158C7}" type="parTrans" cxnId="{C753C0F1-4F0E-48AC-9F2D-10CB00C7BA46}">
      <dgm:prSet/>
      <dgm:spPr/>
      <dgm:t>
        <a:bodyPr/>
        <a:lstStyle/>
        <a:p>
          <a:endParaRPr lang="zh-TW" altLang="en-US"/>
        </a:p>
      </dgm:t>
    </dgm:pt>
    <dgm:pt modelId="{F6B0D98B-5F4E-4F7D-AB11-CDDF1B400711}" type="sibTrans" cxnId="{C753C0F1-4F0E-48AC-9F2D-10CB00C7BA46}">
      <dgm:prSet/>
      <dgm:spPr/>
      <dgm:t>
        <a:bodyPr/>
        <a:lstStyle/>
        <a:p>
          <a:endParaRPr lang="zh-TW" altLang="en-US"/>
        </a:p>
      </dgm:t>
    </dgm:pt>
    <dgm:pt modelId="{74875B92-417B-479F-AC34-A25085E8CDDF}">
      <dgm:prSet phldrT="[文字]" custT="1"/>
      <dgm:spPr/>
      <dgm:t>
        <a:bodyPr anchor="ctr"/>
        <a:lstStyle/>
        <a:p>
          <a:pPr algn="dist">
            <a:lnSpc>
              <a:spcPts val="3600"/>
            </a:lnSpc>
            <a:spcAft>
              <a:spcPts val="800"/>
            </a:spcAft>
          </a:pPr>
          <a:r>
            <a:rPr lang="zh-TW" sz="3000" b="1" dirty="0" smtClean="0">
              <a:latin typeface="微軟正黑體" pitchFamily="34" charset="-120"/>
              <a:ea typeface="微軟正黑體" pitchFamily="34" charset="-120"/>
            </a:rPr>
            <a:t>傳達室</a:t>
          </a:r>
          <a:r>
            <a:rPr lang="en-US" sz="3000" b="1" dirty="0" smtClean="0">
              <a:latin typeface="微軟正黑體" pitchFamily="34" charset="-120"/>
              <a:ea typeface="微軟正黑體" pitchFamily="34" charset="-120"/>
            </a:rPr>
            <a:t>24hr</a:t>
          </a:r>
          <a:r>
            <a:rPr lang="zh-TW" sz="3000" b="1" dirty="0" smtClean="0">
              <a:latin typeface="微軟正黑體" pitchFamily="34" charset="-120"/>
              <a:ea typeface="微軟正黑體" pitchFamily="34" charset="-120"/>
            </a:rPr>
            <a:t>門禁管理，夜間巡邏校園各角落。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888F7D0-DCD6-4E50-9386-51EAE72735FF}" type="parTrans" cxnId="{E124A667-AB4D-4FA4-A775-E71FE26B09B2}">
      <dgm:prSet/>
      <dgm:spPr/>
      <dgm:t>
        <a:bodyPr/>
        <a:lstStyle/>
        <a:p>
          <a:endParaRPr lang="zh-TW" altLang="en-US"/>
        </a:p>
      </dgm:t>
    </dgm:pt>
    <dgm:pt modelId="{BAC02B6C-CE9E-4B97-9CAD-E427F883CF1B}" type="sibTrans" cxnId="{E124A667-AB4D-4FA4-A775-E71FE26B09B2}">
      <dgm:prSet/>
      <dgm:spPr/>
      <dgm:t>
        <a:bodyPr/>
        <a:lstStyle/>
        <a:p>
          <a:endParaRPr lang="zh-TW" altLang="en-US"/>
        </a:p>
      </dgm:t>
    </dgm:pt>
    <dgm:pt modelId="{FAB33FB5-2F0C-4552-9077-C9F7287270A9}">
      <dgm:prSet custT="1"/>
      <dgm:spPr/>
      <dgm:t>
        <a:bodyPr/>
        <a:lstStyle/>
        <a:p>
          <a:pPr algn="l">
            <a:lnSpc>
              <a:spcPts val="3600"/>
            </a:lnSpc>
            <a:spcAft>
              <a:spcPts val="800"/>
            </a:spcAft>
          </a:pPr>
          <a:r>
            <a:rPr lang="zh-TW" altLang="en-US" sz="3000" b="1" dirty="0" smtClean="0">
              <a:latin typeface="微軟正黑體" pitchFamily="34" charset="-120"/>
              <a:ea typeface="微軟正黑體" pitchFamily="34" charset="-120"/>
            </a:rPr>
            <a:t>定期檢修消防設施、緊急廣播及照明設備。</a:t>
          </a:r>
          <a:endParaRPr lang="zh-TW" altLang="en-US" sz="3000" b="1" dirty="0">
            <a:latin typeface="微軟正黑體" pitchFamily="34" charset="-120"/>
            <a:ea typeface="微軟正黑體" pitchFamily="34" charset="-120"/>
          </a:endParaRPr>
        </a:p>
      </dgm:t>
    </dgm:pt>
    <dgm:pt modelId="{298C1C53-1FDE-4EC9-BE60-04B78AAEAA15}" type="parTrans" cxnId="{4E5E8C31-A74A-409C-A822-5F842FD0A72C}">
      <dgm:prSet/>
      <dgm:spPr/>
      <dgm:t>
        <a:bodyPr/>
        <a:lstStyle/>
        <a:p>
          <a:endParaRPr lang="zh-TW" altLang="en-US"/>
        </a:p>
      </dgm:t>
    </dgm:pt>
    <dgm:pt modelId="{2C5616CF-1615-47CF-94B1-509307C8251C}" type="sibTrans" cxnId="{4E5E8C31-A74A-409C-A822-5F842FD0A72C}">
      <dgm:prSet/>
      <dgm:spPr/>
      <dgm:t>
        <a:bodyPr/>
        <a:lstStyle/>
        <a:p>
          <a:endParaRPr lang="zh-TW" altLang="en-US"/>
        </a:p>
      </dgm:t>
    </dgm:pt>
    <dgm:pt modelId="{07308D78-B8A1-4B36-80AB-2FD0CD25EAFD}">
      <dgm:prSet custT="1"/>
      <dgm:spPr/>
      <dgm:t>
        <a:bodyPr/>
        <a:lstStyle/>
        <a:p>
          <a:pPr algn="l">
            <a:lnSpc>
              <a:spcPts val="3600"/>
            </a:lnSpc>
            <a:spcAft>
              <a:spcPts val="800"/>
            </a:spcAft>
          </a:pPr>
          <a:r>
            <a:rPr lang="zh-TW" altLang="en-US" sz="3000" b="1" dirty="0" smtClean="0">
              <a:latin typeface="微軟正黑體" pitchFamily="34" charset="-120"/>
              <a:ea typeface="微軟正黑體" pitchFamily="34" charset="-120"/>
            </a:rPr>
            <a:t>設置校園監控系統，杜絕校園維安死角。</a:t>
          </a:r>
          <a:endParaRPr lang="zh-TW" altLang="en-US" sz="3000" b="1" dirty="0">
            <a:latin typeface="微軟正黑體" pitchFamily="34" charset="-120"/>
            <a:ea typeface="微軟正黑體" pitchFamily="34" charset="-120"/>
          </a:endParaRPr>
        </a:p>
      </dgm:t>
    </dgm:pt>
    <dgm:pt modelId="{5D915397-CC59-4481-B829-1D6B8337F00A}" type="parTrans" cxnId="{AE39867E-659E-41D7-ADA7-E1D48E742E09}">
      <dgm:prSet/>
      <dgm:spPr/>
      <dgm:t>
        <a:bodyPr/>
        <a:lstStyle/>
        <a:p>
          <a:endParaRPr lang="zh-TW" altLang="en-US"/>
        </a:p>
      </dgm:t>
    </dgm:pt>
    <dgm:pt modelId="{981BBF3D-7614-4065-BABB-8D37201C1AB8}" type="sibTrans" cxnId="{AE39867E-659E-41D7-ADA7-E1D48E742E09}">
      <dgm:prSet/>
      <dgm:spPr/>
      <dgm:t>
        <a:bodyPr/>
        <a:lstStyle/>
        <a:p>
          <a:endParaRPr lang="zh-TW" altLang="en-US"/>
        </a:p>
      </dgm:t>
    </dgm:pt>
    <dgm:pt modelId="{E2D0C63A-C1A3-4D59-A49D-FAFBC7B47946}">
      <dgm:prSet custT="1"/>
      <dgm:spPr/>
      <dgm:t>
        <a:bodyPr/>
        <a:lstStyle/>
        <a:p>
          <a:pPr algn="l">
            <a:lnSpc>
              <a:spcPts val="3600"/>
            </a:lnSpc>
            <a:spcAft>
              <a:spcPts val="800"/>
            </a:spcAft>
          </a:pPr>
          <a:r>
            <a:rPr lang="zh-TW" altLang="en-US" sz="3000" b="1" dirty="0" smtClean="0">
              <a:latin typeface="微軟正黑體" pitchFamily="34" charset="-120"/>
              <a:ea typeface="微軟正黑體" pitchFamily="34" charset="-120"/>
            </a:rPr>
            <a:t>訂定校園安全檢核項目，專人專責定期檢查各項器材設施。</a:t>
          </a:r>
          <a:endParaRPr lang="zh-TW" altLang="en-US" sz="3000" b="1" dirty="0">
            <a:latin typeface="微軟正黑體" pitchFamily="34" charset="-120"/>
            <a:ea typeface="微軟正黑體" pitchFamily="34" charset="-120"/>
          </a:endParaRPr>
        </a:p>
      </dgm:t>
    </dgm:pt>
    <dgm:pt modelId="{A7F91560-38F2-46CE-A58D-B471B7BF6974}" type="parTrans" cxnId="{31A77C3F-B9DA-4FB7-97EA-7E56C813B647}">
      <dgm:prSet/>
      <dgm:spPr/>
      <dgm:t>
        <a:bodyPr/>
        <a:lstStyle/>
        <a:p>
          <a:endParaRPr lang="zh-TW" altLang="en-US"/>
        </a:p>
      </dgm:t>
    </dgm:pt>
    <dgm:pt modelId="{CDDA3BE3-1912-4634-8237-E6D9807C84E9}" type="sibTrans" cxnId="{31A77C3F-B9DA-4FB7-97EA-7E56C813B647}">
      <dgm:prSet/>
      <dgm:spPr/>
      <dgm:t>
        <a:bodyPr/>
        <a:lstStyle/>
        <a:p>
          <a:endParaRPr lang="zh-TW" altLang="en-US"/>
        </a:p>
      </dgm:t>
    </dgm:pt>
    <dgm:pt modelId="{CB9BA5D1-46B9-4550-959D-F2EF7E8D5389}">
      <dgm:prSet custT="1"/>
      <dgm:spPr/>
      <dgm:t>
        <a:bodyPr/>
        <a:lstStyle/>
        <a:p>
          <a:pPr algn="l">
            <a:lnSpc>
              <a:spcPts val="3600"/>
            </a:lnSpc>
            <a:spcAft>
              <a:spcPts val="800"/>
            </a:spcAft>
          </a:pPr>
          <a:r>
            <a:rPr lang="zh-TW" altLang="en-US" sz="3000" b="1" dirty="0" smtClean="0">
              <a:latin typeface="微軟正黑體" pitchFamily="34" charset="-120"/>
              <a:ea typeface="微軟正黑體" pitchFamily="34" charset="-120"/>
            </a:rPr>
            <a:t>依法進行各項公安檢查作業，確實投保公共意外責任保險。</a:t>
          </a:r>
          <a:endParaRPr lang="zh-TW" altLang="en-US" sz="3000" b="1" dirty="0">
            <a:latin typeface="微軟正黑體" pitchFamily="34" charset="-120"/>
            <a:ea typeface="微軟正黑體" pitchFamily="34" charset="-120"/>
          </a:endParaRPr>
        </a:p>
      </dgm:t>
    </dgm:pt>
    <dgm:pt modelId="{6E3473AC-2871-47C1-AB0A-82E6A53BA442}" type="parTrans" cxnId="{2F5B2A18-FA48-4EC3-835B-055F629E6D05}">
      <dgm:prSet/>
      <dgm:spPr/>
      <dgm:t>
        <a:bodyPr/>
        <a:lstStyle/>
        <a:p>
          <a:endParaRPr lang="zh-TW" altLang="en-US"/>
        </a:p>
      </dgm:t>
    </dgm:pt>
    <dgm:pt modelId="{1040A727-3AC6-4132-9C33-14E8BECBC105}" type="sibTrans" cxnId="{2F5B2A18-FA48-4EC3-835B-055F629E6D05}">
      <dgm:prSet/>
      <dgm:spPr/>
      <dgm:t>
        <a:bodyPr/>
        <a:lstStyle/>
        <a:p>
          <a:endParaRPr lang="zh-TW" altLang="en-US"/>
        </a:p>
      </dgm:t>
    </dgm:pt>
    <dgm:pt modelId="{7E7C8481-86B4-4C8E-B814-BF1D01DE9488}" type="pres">
      <dgm:prSet presAssocID="{9178623E-3070-48A3-BAFD-9F0DA7AEB8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0810802-42F0-4C79-849F-BB1A21B016D1}" type="pres">
      <dgm:prSet presAssocID="{52C69D59-138A-4DA5-B416-0A0356D09B1F}" presName="parentText" presStyleLbl="node1" presStyleIdx="0" presStyleCnt="1" custScaleY="75366" custLinFactNeighborY="-587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EF189D-46AD-42CF-995D-32B6227C0615}" type="pres">
      <dgm:prSet presAssocID="{52C69D59-138A-4DA5-B416-0A0356D09B1F}" presName="childText" presStyleLbl="revTx" presStyleIdx="0" presStyleCnt="1" custScaleY="104738" custLinFactNeighborY="-154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F54471E-D610-435C-B7A6-E16B09E85629}" type="presOf" srcId="{74875B92-417B-479F-AC34-A25085E8CDDF}" destId="{38EF189D-46AD-42CF-995D-32B6227C0615}" srcOrd="0" destOrd="0" presId="urn:microsoft.com/office/officeart/2005/8/layout/vList2"/>
    <dgm:cxn modelId="{E95DAA1B-C11E-43F4-ADBF-20D5A09936AA}" type="presOf" srcId="{E2D0C63A-C1A3-4D59-A49D-FAFBC7B47946}" destId="{38EF189D-46AD-42CF-995D-32B6227C0615}" srcOrd="0" destOrd="3" presId="urn:microsoft.com/office/officeart/2005/8/layout/vList2"/>
    <dgm:cxn modelId="{2F5B2A18-FA48-4EC3-835B-055F629E6D05}" srcId="{52C69D59-138A-4DA5-B416-0A0356D09B1F}" destId="{CB9BA5D1-46B9-4550-959D-F2EF7E8D5389}" srcOrd="4" destOrd="0" parTransId="{6E3473AC-2871-47C1-AB0A-82E6A53BA442}" sibTransId="{1040A727-3AC6-4132-9C33-14E8BECBC105}"/>
    <dgm:cxn modelId="{E124A667-AB4D-4FA4-A775-E71FE26B09B2}" srcId="{52C69D59-138A-4DA5-B416-0A0356D09B1F}" destId="{74875B92-417B-479F-AC34-A25085E8CDDF}" srcOrd="0" destOrd="0" parTransId="{E888F7D0-DCD6-4E50-9386-51EAE72735FF}" sibTransId="{BAC02B6C-CE9E-4B97-9CAD-E427F883CF1B}"/>
    <dgm:cxn modelId="{573A996A-3F3F-4074-9C3C-99819F9895DB}" type="presOf" srcId="{9178623E-3070-48A3-BAFD-9F0DA7AEB81F}" destId="{7E7C8481-86B4-4C8E-B814-BF1D01DE9488}" srcOrd="0" destOrd="0" presId="urn:microsoft.com/office/officeart/2005/8/layout/vList2"/>
    <dgm:cxn modelId="{F2F12A81-5E9D-4F01-BBE5-F61B115EBE77}" type="presOf" srcId="{FAB33FB5-2F0C-4552-9077-C9F7287270A9}" destId="{38EF189D-46AD-42CF-995D-32B6227C0615}" srcOrd="0" destOrd="1" presId="urn:microsoft.com/office/officeart/2005/8/layout/vList2"/>
    <dgm:cxn modelId="{72C4AF03-E1A1-4B83-9E1B-62513B0C38A9}" type="presOf" srcId="{CB9BA5D1-46B9-4550-959D-F2EF7E8D5389}" destId="{38EF189D-46AD-42CF-995D-32B6227C0615}" srcOrd="0" destOrd="4" presId="urn:microsoft.com/office/officeart/2005/8/layout/vList2"/>
    <dgm:cxn modelId="{AE39867E-659E-41D7-ADA7-E1D48E742E09}" srcId="{52C69D59-138A-4DA5-B416-0A0356D09B1F}" destId="{07308D78-B8A1-4B36-80AB-2FD0CD25EAFD}" srcOrd="2" destOrd="0" parTransId="{5D915397-CC59-4481-B829-1D6B8337F00A}" sibTransId="{981BBF3D-7614-4065-BABB-8D37201C1AB8}"/>
    <dgm:cxn modelId="{C753C0F1-4F0E-48AC-9F2D-10CB00C7BA46}" srcId="{9178623E-3070-48A3-BAFD-9F0DA7AEB81F}" destId="{52C69D59-138A-4DA5-B416-0A0356D09B1F}" srcOrd="0" destOrd="0" parTransId="{D5255F76-9F35-4AEE-BA08-C0482F8158C7}" sibTransId="{F6B0D98B-5F4E-4F7D-AB11-CDDF1B400711}"/>
    <dgm:cxn modelId="{EDDB09AD-9C41-4A34-A8F4-99257C42E696}" type="presOf" srcId="{07308D78-B8A1-4B36-80AB-2FD0CD25EAFD}" destId="{38EF189D-46AD-42CF-995D-32B6227C0615}" srcOrd="0" destOrd="2" presId="urn:microsoft.com/office/officeart/2005/8/layout/vList2"/>
    <dgm:cxn modelId="{4E5E8C31-A74A-409C-A822-5F842FD0A72C}" srcId="{52C69D59-138A-4DA5-B416-0A0356D09B1F}" destId="{FAB33FB5-2F0C-4552-9077-C9F7287270A9}" srcOrd="1" destOrd="0" parTransId="{298C1C53-1FDE-4EC9-BE60-04B78AAEAA15}" sibTransId="{2C5616CF-1615-47CF-94B1-509307C8251C}"/>
    <dgm:cxn modelId="{31A77C3F-B9DA-4FB7-97EA-7E56C813B647}" srcId="{52C69D59-138A-4DA5-B416-0A0356D09B1F}" destId="{E2D0C63A-C1A3-4D59-A49D-FAFBC7B47946}" srcOrd="3" destOrd="0" parTransId="{A7F91560-38F2-46CE-A58D-B471B7BF6974}" sibTransId="{CDDA3BE3-1912-4634-8237-E6D9807C84E9}"/>
    <dgm:cxn modelId="{00289C9E-410D-46BC-85D3-91A5D4BCF3F8}" type="presOf" srcId="{52C69D59-138A-4DA5-B416-0A0356D09B1F}" destId="{C0810802-42F0-4C79-849F-BB1A21B016D1}" srcOrd="0" destOrd="0" presId="urn:microsoft.com/office/officeart/2005/8/layout/vList2"/>
    <dgm:cxn modelId="{9D10EACC-DE98-4AA1-8A72-69E6C06387ED}" type="presParOf" srcId="{7E7C8481-86B4-4C8E-B814-BF1D01DE9488}" destId="{C0810802-42F0-4C79-849F-BB1A21B016D1}" srcOrd="0" destOrd="0" presId="urn:microsoft.com/office/officeart/2005/8/layout/vList2"/>
    <dgm:cxn modelId="{014ACC93-4002-46EB-9CBC-AFD69686D460}" type="presParOf" srcId="{7E7C8481-86B4-4C8E-B814-BF1D01DE9488}" destId="{38EF189D-46AD-42CF-995D-32B6227C061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810802-42F0-4C79-849F-BB1A21B016D1}">
      <dsp:nvSpPr>
        <dsp:cNvPr id="0" name=""/>
        <dsp:cNvSpPr/>
      </dsp:nvSpPr>
      <dsp:spPr>
        <a:xfrm>
          <a:off x="0" y="0"/>
          <a:ext cx="8229599" cy="91901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600" b="1" kern="1200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600" b="1" kern="1200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校舍營建及管理</a:t>
          </a:r>
          <a:endParaRPr lang="zh-TW" altLang="en-US" sz="3600" b="1" kern="1200" dirty="0"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0" y="0"/>
        <a:ext cx="8229599" cy="919011"/>
      </dsp:txXfrm>
    </dsp:sp>
    <dsp:sp modelId="{26151D2E-A0F8-441F-8010-FCCC7610232D}">
      <dsp:nvSpPr>
        <dsp:cNvPr id="0" name=""/>
        <dsp:cNvSpPr/>
      </dsp:nvSpPr>
      <dsp:spPr>
        <a:xfrm>
          <a:off x="0" y="924661"/>
          <a:ext cx="8229599" cy="890705"/>
        </a:xfrm>
        <a:prstGeom prst="roundRect">
          <a:avLst/>
        </a:prstGeom>
        <a:gradFill rotWithShape="0">
          <a:gsLst>
            <a:gs pos="0">
              <a:schemeClr val="accent5">
                <a:hueOff val="326028"/>
                <a:satOff val="-10213"/>
                <a:lumOff val="-1608"/>
                <a:alphaOff val="0"/>
                <a:shade val="51000"/>
                <a:satMod val="130000"/>
              </a:schemeClr>
            </a:gs>
            <a:gs pos="80000">
              <a:schemeClr val="accent5">
                <a:hueOff val="326028"/>
                <a:satOff val="-10213"/>
                <a:lumOff val="-1608"/>
                <a:alphaOff val="0"/>
                <a:shade val="93000"/>
                <a:satMod val="130000"/>
              </a:schemeClr>
            </a:gs>
            <a:gs pos="100000">
              <a:schemeClr val="accent5">
                <a:hueOff val="326028"/>
                <a:satOff val="-10213"/>
                <a:lumOff val="-16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600" b="1" kern="1200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 財產管理</a:t>
          </a:r>
          <a:endParaRPr lang="zh-TW" altLang="en-US" sz="3600" b="1" kern="1200" dirty="0"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0" y="924661"/>
        <a:ext cx="8229599" cy="890705"/>
      </dsp:txXfrm>
    </dsp:sp>
    <dsp:sp modelId="{CDBF701B-C2AC-463E-B53C-77663201C6E1}">
      <dsp:nvSpPr>
        <dsp:cNvPr id="0" name=""/>
        <dsp:cNvSpPr/>
      </dsp:nvSpPr>
      <dsp:spPr>
        <a:xfrm>
          <a:off x="0" y="1819550"/>
          <a:ext cx="8229599" cy="843033"/>
        </a:xfrm>
        <a:prstGeom prst="roundRect">
          <a:avLst/>
        </a:prstGeom>
        <a:gradFill rotWithShape="0">
          <a:gsLst>
            <a:gs pos="0">
              <a:schemeClr val="accent5">
                <a:hueOff val="652056"/>
                <a:satOff val="-20426"/>
                <a:lumOff val="-3216"/>
                <a:alphaOff val="0"/>
                <a:shade val="51000"/>
                <a:satMod val="130000"/>
              </a:schemeClr>
            </a:gs>
            <a:gs pos="80000">
              <a:schemeClr val="accent5">
                <a:hueOff val="652056"/>
                <a:satOff val="-20426"/>
                <a:lumOff val="-3216"/>
                <a:alphaOff val="0"/>
                <a:shade val="93000"/>
                <a:satMod val="130000"/>
              </a:schemeClr>
            </a:gs>
            <a:gs pos="100000">
              <a:schemeClr val="accent5">
                <a:hueOff val="652056"/>
                <a:satOff val="-20426"/>
                <a:lumOff val="-3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3600" b="1" kern="1200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物品管制</a:t>
          </a:r>
          <a:endParaRPr lang="zh-TW" altLang="en-US" sz="3600" b="1" kern="1200" dirty="0"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0" y="1819550"/>
        <a:ext cx="8229599" cy="843033"/>
      </dsp:txXfrm>
    </dsp:sp>
    <dsp:sp modelId="{E6CDD887-A1B8-4752-A8E1-8C691014AA02}">
      <dsp:nvSpPr>
        <dsp:cNvPr id="0" name=""/>
        <dsp:cNvSpPr/>
      </dsp:nvSpPr>
      <dsp:spPr>
        <a:xfrm>
          <a:off x="0" y="2668577"/>
          <a:ext cx="8229599" cy="856570"/>
        </a:xfrm>
        <a:prstGeom prst="roundRect">
          <a:avLst/>
        </a:prstGeom>
        <a:gradFill rotWithShape="0">
          <a:gsLst>
            <a:gs pos="0">
              <a:schemeClr val="accent5">
                <a:hueOff val="978084"/>
                <a:satOff val="-30638"/>
                <a:lumOff val="-4823"/>
                <a:alphaOff val="0"/>
                <a:shade val="51000"/>
                <a:satMod val="130000"/>
              </a:schemeClr>
            </a:gs>
            <a:gs pos="80000">
              <a:schemeClr val="accent5">
                <a:hueOff val="978084"/>
                <a:satOff val="-30638"/>
                <a:lumOff val="-4823"/>
                <a:alphaOff val="0"/>
                <a:shade val="93000"/>
                <a:satMod val="130000"/>
              </a:schemeClr>
            </a:gs>
            <a:gs pos="100000">
              <a:schemeClr val="accent5">
                <a:hueOff val="978084"/>
                <a:satOff val="-30638"/>
                <a:lumOff val="-48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4.</a:t>
          </a:r>
          <a:r>
            <a:rPr lang="zh-TW" altLang="en-US" sz="3600" b="1" kern="1200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 安全管理</a:t>
          </a:r>
          <a:endParaRPr lang="zh-TW" altLang="en-US" sz="3600" b="1" kern="1200" dirty="0"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0" y="2668577"/>
        <a:ext cx="8229599" cy="856570"/>
      </dsp:txXfrm>
    </dsp:sp>
    <dsp:sp modelId="{5B8B50C7-1259-4E40-9E4A-6F521E89706F}">
      <dsp:nvSpPr>
        <dsp:cNvPr id="0" name=""/>
        <dsp:cNvSpPr/>
      </dsp:nvSpPr>
      <dsp:spPr>
        <a:xfrm>
          <a:off x="0" y="3487085"/>
          <a:ext cx="8229599" cy="847879"/>
        </a:xfrm>
        <a:prstGeom prst="roundRect">
          <a:avLst/>
        </a:prstGeom>
        <a:gradFill rotWithShape="0">
          <a:gsLst>
            <a:gs pos="0">
              <a:schemeClr val="accent5">
                <a:hueOff val="1304112"/>
                <a:satOff val="-40851"/>
                <a:lumOff val="-6431"/>
                <a:alphaOff val="0"/>
                <a:shade val="51000"/>
                <a:satMod val="130000"/>
              </a:schemeClr>
            </a:gs>
            <a:gs pos="80000">
              <a:schemeClr val="accent5">
                <a:hueOff val="1304112"/>
                <a:satOff val="-40851"/>
                <a:lumOff val="-6431"/>
                <a:alphaOff val="0"/>
                <a:shade val="93000"/>
                <a:satMod val="130000"/>
              </a:schemeClr>
            </a:gs>
            <a:gs pos="100000">
              <a:schemeClr val="accent5">
                <a:hueOff val="1304112"/>
                <a:satOff val="-40851"/>
                <a:lumOff val="-6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5.</a:t>
          </a:r>
          <a:r>
            <a:rPr lang="zh-TW" altLang="en-US" sz="3600" b="1" kern="1200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600" b="1" kern="1200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工友管理</a:t>
          </a:r>
          <a:endParaRPr lang="zh-TW" altLang="en-US" sz="3600" b="1" kern="1200" dirty="0"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0" y="3487085"/>
        <a:ext cx="8229599" cy="847879"/>
      </dsp:txXfrm>
    </dsp:sp>
    <dsp:sp modelId="{6E566D67-CB48-4A72-A539-B7D48395F9BB}">
      <dsp:nvSpPr>
        <dsp:cNvPr id="0" name=""/>
        <dsp:cNvSpPr/>
      </dsp:nvSpPr>
      <dsp:spPr>
        <a:xfrm>
          <a:off x="0" y="4289942"/>
          <a:ext cx="8229599" cy="892928"/>
        </a:xfrm>
        <a:prstGeom prst="roundRect">
          <a:avLst/>
        </a:prstGeom>
        <a:gradFill rotWithShape="0">
          <a:gsLst>
            <a:gs pos="0">
              <a:schemeClr val="accent5">
                <a:hueOff val="1630140"/>
                <a:satOff val="-51064"/>
                <a:lumOff val="-8039"/>
                <a:alphaOff val="0"/>
                <a:shade val="51000"/>
                <a:satMod val="130000"/>
              </a:schemeClr>
            </a:gs>
            <a:gs pos="80000">
              <a:schemeClr val="accent5">
                <a:hueOff val="1630140"/>
                <a:satOff val="-51064"/>
                <a:lumOff val="-8039"/>
                <a:alphaOff val="0"/>
                <a:shade val="93000"/>
                <a:satMod val="130000"/>
              </a:schemeClr>
            </a:gs>
            <a:gs pos="100000">
              <a:schemeClr val="accent5">
                <a:hueOff val="1630140"/>
                <a:satOff val="-51064"/>
                <a:lumOff val="-8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6.</a:t>
          </a:r>
          <a:r>
            <a:rPr lang="zh-TW" altLang="en-US" sz="3600" b="1" kern="1200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600" b="1" kern="1200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校園環境衛生管理</a:t>
          </a:r>
          <a:endParaRPr lang="zh-TW" altLang="en-US" sz="3600" b="1" kern="1200" dirty="0"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0" y="4289942"/>
        <a:ext cx="8229599" cy="8929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810802-42F0-4C79-849F-BB1A21B016D1}">
      <dsp:nvSpPr>
        <dsp:cNvPr id="0" name=""/>
        <dsp:cNvSpPr/>
      </dsp:nvSpPr>
      <dsp:spPr>
        <a:xfrm>
          <a:off x="0" y="0"/>
          <a:ext cx="8229599" cy="100079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solidFill>
                <a:srgbClr val="0000FF"/>
              </a:solidFill>
              <a:effectLst/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600" b="1" kern="1200" dirty="0" smtClean="0">
              <a:solidFill>
                <a:srgbClr val="0000FF"/>
              </a:solidFill>
              <a:effectLst/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600" b="1" kern="1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積極修繕校園：</a:t>
          </a:r>
          <a:endParaRPr lang="zh-TW" altLang="en-US" sz="36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0" y="0"/>
        <a:ext cx="8229599" cy="1000794"/>
      </dsp:txXfrm>
    </dsp:sp>
    <dsp:sp modelId="{38EF189D-46AD-42CF-995D-32B6227C0615}">
      <dsp:nvSpPr>
        <dsp:cNvPr id="0" name=""/>
        <dsp:cNvSpPr/>
      </dsp:nvSpPr>
      <dsp:spPr>
        <a:xfrm>
          <a:off x="0" y="1014591"/>
          <a:ext cx="8229599" cy="278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ts val="37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zh-TW" sz="3200" b="1" kern="12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rPr>
            <a:t>階段屋頂防水隔熱整修工程、消防管路及設備更新工程、排球場地面及地基修繕工程、校區監視器故障修復、光纖工程、頂樓防盜系統、禮堂音響修繕、校區排水及周邊設施改善工程。</a:t>
          </a:r>
          <a:endParaRPr lang="zh-TW" altLang="en-US" sz="3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0" y="1014591"/>
        <a:ext cx="8229599" cy="2786320"/>
      </dsp:txXfrm>
    </dsp:sp>
    <dsp:sp modelId="{1D55E099-CF12-4B8C-AAED-AD19BE58C0A7}">
      <dsp:nvSpPr>
        <dsp:cNvPr id="0" name=""/>
        <dsp:cNvSpPr/>
      </dsp:nvSpPr>
      <dsp:spPr>
        <a:xfrm>
          <a:off x="0" y="3356313"/>
          <a:ext cx="8229599" cy="896809"/>
        </a:xfrm>
        <a:prstGeom prst="roundRect">
          <a:avLst/>
        </a:prstGeom>
        <a:gradFill rotWithShape="0">
          <a:gsLst>
            <a:gs pos="0">
              <a:schemeClr val="accent5">
                <a:hueOff val="1630140"/>
                <a:satOff val="-51064"/>
                <a:lumOff val="-8039"/>
                <a:alphaOff val="0"/>
                <a:shade val="51000"/>
                <a:satMod val="130000"/>
              </a:schemeClr>
            </a:gs>
            <a:gs pos="80000">
              <a:schemeClr val="accent5">
                <a:hueOff val="1630140"/>
                <a:satOff val="-51064"/>
                <a:lumOff val="-8039"/>
                <a:alphaOff val="0"/>
                <a:shade val="93000"/>
                <a:satMod val="130000"/>
              </a:schemeClr>
            </a:gs>
            <a:gs pos="100000">
              <a:schemeClr val="accent5">
                <a:hueOff val="1630140"/>
                <a:satOff val="-51064"/>
                <a:lumOff val="-8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ts val="3700"/>
            </a:lnSpc>
            <a:spcBef>
              <a:spcPct val="0"/>
            </a:spcBef>
            <a:spcAft>
              <a:spcPts val="500"/>
            </a:spcAft>
          </a:pPr>
          <a:r>
            <a:rPr lang="en-US" altLang="zh-TW" sz="3600" b="1" kern="1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600" b="1" kern="1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600" b="1" kern="1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有效配合教學：</a:t>
          </a:r>
          <a:endParaRPr lang="zh-TW" altLang="en-US" sz="36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0" y="3356313"/>
        <a:ext cx="8229599" cy="896809"/>
      </dsp:txXfrm>
    </dsp:sp>
    <dsp:sp modelId="{CAD3417F-0CC6-411D-B2A2-9A9BDF701AF6}">
      <dsp:nvSpPr>
        <dsp:cNvPr id="0" name=""/>
        <dsp:cNvSpPr/>
      </dsp:nvSpPr>
      <dsp:spPr>
        <a:xfrm>
          <a:off x="0" y="4209158"/>
          <a:ext cx="8229599" cy="455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ts val="37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zh-TW" sz="3200" b="1" kern="12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rPr>
            <a:t>本校將是大考中心英聽考場，有主場優勢</a:t>
          </a:r>
          <a:endParaRPr lang="zh-TW" altLang="en-US" sz="3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0" y="4209158"/>
        <a:ext cx="8229599" cy="4557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810802-42F0-4C79-849F-BB1A21B016D1}">
      <dsp:nvSpPr>
        <dsp:cNvPr id="0" name=""/>
        <dsp:cNvSpPr/>
      </dsp:nvSpPr>
      <dsp:spPr>
        <a:xfrm>
          <a:off x="0" y="32875"/>
          <a:ext cx="8229599" cy="90294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solidFill>
                <a:srgbClr val="0000FF"/>
              </a:solidFill>
              <a:effectLst/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3600" b="1" kern="1200" dirty="0" smtClean="0">
              <a:solidFill>
                <a:srgbClr val="0000FF"/>
              </a:solidFill>
              <a:effectLst/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600" b="1" kern="1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維護校園安全：</a:t>
          </a:r>
          <a:endParaRPr lang="zh-TW" altLang="en-US" sz="36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0" y="32875"/>
        <a:ext cx="8229599" cy="902944"/>
      </dsp:txXfrm>
    </dsp:sp>
    <dsp:sp modelId="{38EF189D-46AD-42CF-995D-32B6227C0615}">
      <dsp:nvSpPr>
        <dsp:cNvPr id="0" name=""/>
        <dsp:cNvSpPr/>
      </dsp:nvSpPr>
      <dsp:spPr>
        <a:xfrm>
          <a:off x="0" y="968977"/>
          <a:ext cx="8229599" cy="388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ctr" anchorCtr="0">
          <a:noAutofit/>
        </a:bodyPr>
        <a:lstStyle/>
        <a:p>
          <a:pPr marL="285750" lvl="1" indent="-285750" algn="dist" defTabSz="1333500">
            <a:lnSpc>
              <a:spcPts val="36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zh-TW" sz="3000" b="1" kern="1200" dirty="0" smtClean="0">
              <a:latin typeface="微軟正黑體" pitchFamily="34" charset="-120"/>
              <a:ea typeface="微軟正黑體" pitchFamily="34" charset="-120"/>
            </a:rPr>
            <a:t>傳達室</a:t>
          </a:r>
          <a:r>
            <a:rPr lang="en-US" sz="3000" b="1" kern="1200" dirty="0" smtClean="0">
              <a:latin typeface="微軟正黑體" pitchFamily="34" charset="-120"/>
              <a:ea typeface="微軟正黑體" pitchFamily="34" charset="-120"/>
            </a:rPr>
            <a:t>24hr</a:t>
          </a:r>
          <a:r>
            <a:rPr lang="zh-TW" sz="3000" b="1" kern="1200" dirty="0" smtClean="0">
              <a:latin typeface="微軟正黑體" pitchFamily="34" charset="-120"/>
              <a:ea typeface="微軟正黑體" pitchFamily="34" charset="-120"/>
            </a:rPr>
            <a:t>門禁管理，夜間巡邏校園各角落。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333500">
            <a:lnSpc>
              <a:spcPts val="36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zh-TW" altLang="en-US" sz="3000" b="1" kern="1200" dirty="0" smtClean="0">
              <a:latin typeface="微軟正黑體" pitchFamily="34" charset="-120"/>
              <a:ea typeface="微軟正黑體" pitchFamily="34" charset="-120"/>
            </a:rPr>
            <a:t>定期檢修消防設施、緊急廣播及照明設備。</a:t>
          </a:r>
          <a:endParaRPr lang="zh-TW" altLang="en-US" sz="3000" b="1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333500">
            <a:lnSpc>
              <a:spcPts val="36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zh-TW" altLang="en-US" sz="3000" b="1" kern="1200" dirty="0" smtClean="0">
              <a:latin typeface="微軟正黑體" pitchFamily="34" charset="-120"/>
              <a:ea typeface="微軟正黑體" pitchFamily="34" charset="-120"/>
            </a:rPr>
            <a:t>設置校園監控系統，杜絕校園維安死角。</a:t>
          </a:r>
          <a:endParaRPr lang="zh-TW" altLang="en-US" sz="3000" b="1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333500">
            <a:lnSpc>
              <a:spcPts val="36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zh-TW" altLang="en-US" sz="3000" b="1" kern="1200" dirty="0" smtClean="0">
              <a:latin typeface="微軟正黑體" pitchFamily="34" charset="-120"/>
              <a:ea typeface="微軟正黑體" pitchFamily="34" charset="-120"/>
            </a:rPr>
            <a:t>訂定校園安全檢核項目，專人專責定期檢查各項器材設施。</a:t>
          </a:r>
          <a:endParaRPr lang="zh-TW" altLang="en-US" sz="3000" b="1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333500">
            <a:lnSpc>
              <a:spcPts val="36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zh-TW" altLang="en-US" sz="3000" b="1" kern="1200" dirty="0" smtClean="0">
              <a:latin typeface="微軟正黑體" pitchFamily="34" charset="-120"/>
              <a:ea typeface="微軟正黑體" pitchFamily="34" charset="-120"/>
            </a:rPr>
            <a:t>依法進行各項公安檢查作業，確實投保公共意外責任保險。</a:t>
          </a:r>
          <a:endParaRPr lang="zh-TW" altLang="en-US" sz="3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968977"/>
        <a:ext cx="8229599" cy="3885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EF1CA-2531-418A-922B-0FC90F7BF41E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65BAA-FEDB-48C6-9EBC-9B1E1BF35D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130425"/>
            <a:ext cx="79248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395536" y="21328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校務報告</a:t>
            </a:r>
            <a:r>
              <a:rPr kumimoji="0" lang="en-US" altLang="zh-TW" sz="7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—</a:t>
            </a:r>
            <a:r>
              <a:rPr kumimoji="0" lang="zh-TW" altLang="en-US" sz="7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總務處</a:t>
            </a:r>
            <a:endParaRPr kumimoji="0" lang="zh-TW" altLang="en-US" sz="7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6" name="圖片 5" descr="MM90029515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725144"/>
            <a:ext cx="40005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22960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7544" y="476672"/>
            <a:ext cx="447911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1">
              <a:buFont typeface="Wingdings 2"/>
              <a:buChar char="ê"/>
            </a:pPr>
            <a:r>
              <a:rPr lang="zh-TW" altLang="en-US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總務處重點工作</a:t>
            </a:r>
            <a:endParaRPr lang="en-US" altLang="ko-KR" sz="4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539552" y="1523925"/>
          <a:ext cx="82296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7544" y="476672"/>
            <a:ext cx="556915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1">
              <a:buFont typeface="Wingdings 2"/>
              <a:buChar char="ê"/>
            </a:pPr>
            <a:r>
              <a:rPr lang="zh-TW" altLang="en-US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總務處未來任務方向</a:t>
            </a:r>
            <a:endParaRPr lang="en-US" altLang="ko-KR" sz="4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539552" y="1523925"/>
          <a:ext cx="822960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7544" y="476672"/>
            <a:ext cx="556915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1">
              <a:buFont typeface="Wingdings 2"/>
              <a:buChar char="ê"/>
            </a:pPr>
            <a:r>
              <a:rPr lang="zh-TW" altLang="en-US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總務處未來任務方向</a:t>
            </a:r>
            <a:endParaRPr lang="en-US" altLang="ko-KR" sz="4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395536" y="21328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校務報告</a:t>
            </a:r>
            <a:r>
              <a:rPr kumimoji="0" lang="en-US" altLang="zh-TW" sz="7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—</a:t>
            </a:r>
            <a:r>
              <a:rPr kumimoji="0" lang="zh-TW" altLang="en-US" sz="7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圖書館</a:t>
            </a:r>
            <a:endParaRPr kumimoji="0" lang="zh-TW" altLang="en-US" sz="7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6" name="圖片 5" descr="MM90029515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725144"/>
            <a:ext cx="40005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內容版面配置區 1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97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99715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zh-TW" altLang="en-US" sz="24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服務項目：</a:t>
                      </a:r>
                      <a:endParaRPr lang="en-US" altLang="zh-TW" sz="2400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TW" altLang="en-US" dirty="0" smtClean="0">
                          <a:solidFill>
                            <a:srgbClr val="000099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一、借書</a:t>
                      </a:r>
                      <a:endParaRPr lang="en-US" altLang="zh-TW" dirty="0" smtClean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TW" altLang="en-US" dirty="0" smtClean="0">
                          <a:solidFill>
                            <a:srgbClr val="000099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二、閱覽</a:t>
                      </a:r>
                      <a:endParaRPr lang="en-US" altLang="zh-TW" dirty="0" smtClean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TW" altLang="en-US" dirty="0" smtClean="0">
                          <a:solidFill>
                            <a:srgbClr val="000099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三、視聽欣賞</a:t>
                      </a:r>
                      <a:endParaRPr lang="en-US" altLang="zh-TW" dirty="0" smtClean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TW" altLang="en-US" dirty="0" smtClean="0">
                          <a:solidFill>
                            <a:srgbClr val="000099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四、線上查詢</a:t>
                      </a:r>
                      <a:endParaRPr lang="en-US" altLang="zh-TW" dirty="0" smtClean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TW" altLang="en-US" dirty="0" smtClean="0">
                          <a:solidFill>
                            <a:srgbClr val="000099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五、數位學習</a:t>
                      </a:r>
                      <a:endParaRPr lang="en-US" altLang="zh-TW" dirty="0" smtClean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TW" altLang="en-US" dirty="0" smtClean="0">
                          <a:solidFill>
                            <a:srgbClr val="000099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六、提供視聽教室及書庫藏書支援教學</a:t>
                      </a:r>
                      <a:endParaRPr lang="en-US" altLang="zh-TW" dirty="0" smtClean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TW" altLang="en-US" dirty="0" smtClean="0">
                          <a:solidFill>
                            <a:srgbClr val="000099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七、各項推廣活動</a:t>
                      </a:r>
                      <a:endParaRPr lang="en-US" altLang="zh-TW" dirty="0" smtClean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TW" altLang="en-US" dirty="0" smtClean="0">
                          <a:solidFill>
                            <a:srgbClr val="000099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八、線上資料庫</a:t>
                      </a:r>
                      <a:endParaRPr lang="en-US" altLang="zh-TW" dirty="0" smtClean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TW" altLang="en-US" dirty="0" smtClean="0">
                          <a:solidFill>
                            <a:srgbClr val="000099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九、提供付費影印及列印服務</a:t>
                      </a:r>
                      <a:endParaRPr lang="en-US" altLang="zh-TW" dirty="0" smtClean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endParaRPr lang="en-US" altLang="zh-TW" sz="2400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TW" altLang="en-US" sz="24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開放時間：</a:t>
                      </a:r>
                      <a:endParaRPr lang="en-US" altLang="zh-TW" sz="2400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TW" altLang="en-US" sz="2000" dirty="0" smtClean="0">
                          <a:solidFill>
                            <a:srgbClr val="000099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週一至週五</a:t>
                      </a:r>
                      <a:r>
                        <a:rPr lang="en-US" altLang="zh-TW" sz="2000" dirty="0" smtClean="0">
                          <a:solidFill>
                            <a:srgbClr val="000099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08</a:t>
                      </a:r>
                      <a:r>
                        <a:rPr lang="zh-TW" altLang="en-US" sz="2000" dirty="0" smtClean="0">
                          <a:solidFill>
                            <a:srgbClr val="000099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：</a:t>
                      </a:r>
                      <a:r>
                        <a:rPr lang="en-US" altLang="zh-TW" sz="2000" dirty="0" smtClean="0">
                          <a:solidFill>
                            <a:srgbClr val="000099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00-12</a:t>
                      </a:r>
                      <a:r>
                        <a:rPr lang="zh-TW" altLang="en-US" sz="2000" dirty="0" smtClean="0">
                          <a:solidFill>
                            <a:srgbClr val="000099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：</a:t>
                      </a:r>
                      <a:r>
                        <a:rPr lang="en-US" altLang="zh-TW" sz="2000" dirty="0" smtClean="0">
                          <a:solidFill>
                            <a:srgbClr val="000099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TW" altLang="en-US" sz="2000" dirty="0" smtClean="0">
                          <a:solidFill>
                            <a:srgbClr val="000099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                  </a:t>
                      </a:r>
                      <a:r>
                        <a:rPr lang="en-US" altLang="zh-TW" sz="2000" dirty="0" smtClean="0">
                          <a:solidFill>
                            <a:srgbClr val="000099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13</a:t>
                      </a:r>
                      <a:r>
                        <a:rPr lang="zh-TW" altLang="en-US" sz="2000" dirty="0" smtClean="0">
                          <a:solidFill>
                            <a:srgbClr val="000099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：</a:t>
                      </a:r>
                      <a:r>
                        <a:rPr lang="en-US" altLang="zh-TW" sz="2000" dirty="0" smtClean="0">
                          <a:solidFill>
                            <a:srgbClr val="000099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50-17</a:t>
                      </a:r>
                      <a:r>
                        <a:rPr lang="zh-TW" altLang="en-US" sz="2000" dirty="0" smtClean="0">
                          <a:solidFill>
                            <a:srgbClr val="000099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：</a:t>
                      </a:r>
                      <a:r>
                        <a:rPr lang="en-US" altLang="zh-TW" sz="2000" dirty="0" smtClean="0">
                          <a:solidFill>
                            <a:srgbClr val="000099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TW" altLang="en-US" sz="2000" dirty="0" smtClean="0">
                          <a:solidFill>
                            <a:srgbClr val="000099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考試及寒暑假期間另行通知</a:t>
                      </a:r>
                      <a:endParaRPr lang="zh-TW" altLang="en-US" sz="20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圖書館成員</a:t>
            </a:r>
            <a:endParaRPr lang="zh-TW" alt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圓角矩形 20"/>
          <p:cNvSpPr/>
          <p:nvPr/>
        </p:nvSpPr>
        <p:spPr bwMode="auto">
          <a:xfrm>
            <a:off x="683568" y="4869160"/>
            <a:ext cx="3744416" cy="14401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rPr>
              <a:t>圖 書 館 主 任：莊文庭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資訊媒體組長：廖偉良</a:t>
            </a:r>
            <a:endParaRPr lang="en-US" altLang="zh-TW" sz="2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館                員：劉黃春瑗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endParaRPr lang="zh-TW" altLang="en-US" sz="2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indent="0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" name="圖片 13" descr="圖書館合照.jpg"/>
          <p:cNvPicPr>
            <a:picLocks noChangeAspect="1"/>
          </p:cNvPicPr>
          <p:nvPr/>
        </p:nvPicPr>
        <p:blipFill>
          <a:blip r:embed="rId2" cstate="print"/>
          <a:srcRect l="7036" r="-259" b="10395"/>
          <a:stretch>
            <a:fillRect/>
          </a:stretch>
        </p:blipFill>
        <p:spPr>
          <a:xfrm>
            <a:off x="467544" y="1628800"/>
            <a:ext cx="410445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i_TP10069042">
  <a:themeElements>
    <a:clrScheme name="Office 佈景主題 1">
      <a:dk1>
        <a:srgbClr val="272776"/>
      </a:dk1>
      <a:lt1>
        <a:srgbClr val="F3F1E4"/>
      </a:lt1>
      <a:dk2>
        <a:srgbClr val="272776"/>
      </a:dk2>
      <a:lt2>
        <a:srgbClr val="808080"/>
      </a:lt2>
      <a:accent1>
        <a:srgbClr val="99CCFF"/>
      </a:accent1>
      <a:accent2>
        <a:srgbClr val="CCCCFF"/>
      </a:accent2>
      <a:accent3>
        <a:srgbClr val="F8F7EF"/>
      </a:accent3>
      <a:accent4>
        <a:srgbClr val="202064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佈景主題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Office 佈景主題 1">
        <a:dk1>
          <a:srgbClr val="272776"/>
        </a:dk1>
        <a:lt1>
          <a:srgbClr val="F3F1E4"/>
        </a:lt1>
        <a:dk2>
          <a:srgbClr val="272776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8F7EF"/>
        </a:accent3>
        <a:accent4>
          <a:srgbClr val="202064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272776"/>
        </a:dk1>
        <a:lt1>
          <a:srgbClr val="F3F1E4"/>
        </a:lt1>
        <a:dk2>
          <a:srgbClr val="272776"/>
        </a:dk2>
        <a:lt2>
          <a:srgbClr val="777777"/>
        </a:lt2>
        <a:accent1>
          <a:srgbClr val="B8CFFB"/>
        </a:accent1>
        <a:accent2>
          <a:srgbClr val="DF8F74"/>
        </a:accent2>
        <a:accent3>
          <a:srgbClr val="F8F7EF"/>
        </a:accent3>
        <a:accent4>
          <a:srgbClr val="202064"/>
        </a:accent4>
        <a:accent5>
          <a:srgbClr val="D8E4FD"/>
        </a:accent5>
        <a:accent6>
          <a:srgbClr val="CA8168"/>
        </a:accent6>
        <a:hlink>
          <a:srgbClr val="7F97C2"/>
        </a:hlink>
        <a:folHlink>
          <a:srgbClr val="8BBE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錦鯉設計範本</Template>
  <TotalTime>1943</TotalTime>
  <Words>278</Words>
  <Application>Microsoft Office PowerPoint</Application>
  <PresentationFormat>如螢幕大小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Koi_TP10069042</vt:lpstr>
      <vt:lpstr>投影片 1</vt:lpstr>
      <vt:lpstr>投影片 2</vt:lpstr>
      <vt:lpstr>投影片 3</vt:lpstr>
      <vt:lpstr>投影片 4</vt:lpstr>
      <vt:lpstr>投影片 5</vt:lpstr>
      <vt:lpstr>圖書館成員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teacher</dc:creator>
  <cp:lastModifiedBy>命題光碟</cp:lastModifiedBy>
  <cp:revision>279</cp:revision>
  <dcterms:created xsi:type="dcterms:W3CDTF">2012-09-18T09:38:54Z</dcterms:created>
  <dcterms:modified xsi:type="dcterms:W3CDTF">2012-09-23T08:40:43Z</dcterms:modified>
</cp:coreProperties>
</file>