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108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5D2963-AC9C-4F2C-A93D-9C15B731E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4601B5C-E82C-45BF-A10C-B283B74507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490A78-B9B1-412F-8A01-B8D83546F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6BD-34FD-4B25-A37D-7DE864D4A485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A403CD6-8883-4BEA-B3C3-B95C2D25C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B1F0720-A9AD-4F52-8694-C66F77927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E3B5-566D-4189-9F24-4E83D9FFA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522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257C85-B266-4A4F-BAE7-63B6F0E98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777AC4E-1F4D-4B2E-BAB8-96858B25D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842DC86-49F5-4B90-8DF4-4FECB7CEB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6BD-34FD-4B25-A37D-7DE864D4A485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4178E3D-F3A7-4596-A93F-2DBD03333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86BFD3B-0527-4696-9FC7-6F776B9E3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E3B5-566D-4189-9F24-4E83D9FFA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845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9196C82-6147-4A2E-AB90-FB439E973D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3A8EF57-C8AA-4A09-9AE3-07411BDDF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6518221-18C4-4DA3-98DC-CEC5459F8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6BD-34FD-4B25-A37D-7DE864D4A485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4826E07-F90E-4D11-8F08-E080A37B2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B600818-1910-4BFB-90A9-979A5E87E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E3B5-566D-4189-9F24-4E83D9FFA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914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8E93EB-BC7D-4947-812B-0D1407FB7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7131DC8-DFC6-48E3-8D8F-5B436953B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104EEE-72FD-4AA9-ABEC-24D3FA3DE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6BD-34FD-4B25-A37D-7DE864D4A485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E9E658-5B80-48A9-A3DB-8E67A05AC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4DC463E-5E2C-4EAD-8E9F-CF8CC2006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E3B5-566D-4189-9F24-4E83D9FFA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276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AE4784-3934-4550-9D48-B0C1726E0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1E2507D-9292-488D-95D0-BE4650848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E27A8C8-C69E-471D-BB85-E4B672D51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6BD-34FD-4B25-A37D-7DE864D4A485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E3DE9B-8541-4712-958C-03F429143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488E89E-9B35-4128-9532-94AA220A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E3B5-566D-4189-9F24-4E83D9FFA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3339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F118B7-CC65-4C40-9A05-EE4DFF62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466372-6FA3-42AB-B43A-9998AF8159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6EEC433-EEA4-4045-AD80-15958D74FC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D052D38-A2D2-4D2B-B9A9-12E23ECFF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6BD-34FD-4B25-A37D-7DE864D4A485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7B054C2-08D4-42C7-B0C6-D646EBC3D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40A89BE-6A34-4FCC-A598-F4B16A0FB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E3B5-566D-4189-9F24-4E83D9FFA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207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48099E-7612-4631-B96D-3F160CD67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AB0D63B-B719-4436-9360-60AA71C6E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42F65EE-9CD5-4F29-9F46-DE43FC966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6BE0F94-F09C-44DB-AB31-2B5A169D6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2485681-C46E-4359-9D7E-17D57BD19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C5F8317-627D-4A4B-8B09-8C8BFE37E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6BD-34FD-4B25-A37D-7DE864D4A485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E1F64AB-EEEE-44CA-B95F-FBBC5520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4618B3F-BA7B-49C3-87B1-BA5C737FE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E3B5-566D-4189-9F24-4E83D9FFA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19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B7FA1B-206C-491E-8CAD-367943600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076FAD0-8473-423D-9C10-2D5DBADD3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6BD-34FD-4B25-A37D-7DE864D4A485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EF3C1C7-C6A5-4897-AF3B-B8FDF26A9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8E31507-B090-4679-9ACD-2F28388DC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E3B5-566D-4189-9F24-4E83D9FFA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926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72ACD0C-C21F-4E7F-8530-38C2EF345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6BD-34FD-4B25-A37D-7DE864D4A485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58BD101-B538-4677-A872-65B3BBE8E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127643A-EBDD-4A07-96C5-AD50AA52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E3B5-566D-4189-9F24-4E83D9FFA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4696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6160B0-80BB-449E-B735-86F3B1E8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4847940-3537-4AA8-B3E8-8749135B4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94233F1-A148-41B9-8CF3-A43CD8811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43F3E79-2933-4080-8936-C5B0C7EF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6BD-34FD-4B25-A37D-7DE864D4A485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F7EF10-8CD6-4585-B9B1-5509ECA7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2115893-460C-4EF1-865B-7AE044C84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E3B5-566D-4189-9F24-4E83D9FFA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63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833DAD-2A8A-4C41-8656-B3E24A213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CE2DF3E-CAE7-44FB-A7DB-9FEFF7AB3F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99E52C5-0464-441A-A8EB-0BA3E0BFA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B4A56FA-B6B7-479B-8AD2-96F99F492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F6BD-34FD-4B25-A37D-7DE864D4A485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9D410C9-EB19-46A3-B421-0DC7BD0F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DD748CD-B9AB-4F08-8062-5FE570AD2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E3B5-566D-4189-9F24-4E83D9FFA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944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82A90DC-F521-482F-AC88-D123BB8FF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78A1EC6-CF29-4619-8872-39A23F9A0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175FF3-5EA3-4BC7-87EB-A934518DB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EF6BD-34FD-4B25-A37D-7DE864D4A485}" type="datetimeFigureOut">
              <a:rPr lang="zh-TW" altLang="en-US" smtClean="0"/>
              <a:t>2025/5/27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C805599-0702-45EC-A68B-18E89DF2E4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95DFD86-A6C7-41E2-9A0C-307F99A87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4E3B5-566D-4189-9F24-4E83D9FFA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574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5AF008-174D-4493-8463-2A910BD80E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A630FBC-BEC7-4B25-B5BA-30B39A6FFF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DAE2F2D3-DE68-4B98-B3F4-AAFD806A80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31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6CA7FA-8EDA-4C38-A78B-F728485E6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7FB3CB0C-E604-440B-8510-54750D8200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97307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E8C022-FC79-458F-A2C9-4D717376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9A5A63D8-CD81-43AE-B13D-9FD1230DED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</p:spTree>
    <p:extLst>
      <p:ext uri="{BB962C8B-B14F-4D97-AF65-F5344CB8AC3E}">
        <p14:creationId xmlns:p14="http://schemas.microsoft.com/office/powerpoint/2010/main" val="3462486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59AE7C-EBE2-40A1-904D-949FDBAC0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25FD0ED4-870E-4A63-B4BB-1D1F1DE71F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24352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D46167-27B8-4661-8D23-1EEC1AB1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2BCFA806-DD04-4783-9957-6D35BEBFC1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8677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5639B6-4926-4769-B572-AF4F6686D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D29CDD42-E835-46CB-9B65-E84EC27B61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284554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1D9C89-3815-4976-8CD0-F94108DCE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D4DEB188-3463-485F-B942-40DFDF78E1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728685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寬螢幕</PresentationFormat>
  <Paragraphs>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</cp:revision>
  <dcterms:created xsi:type="dcterms:W3CDTF">2025-05-27T02:57:24Z</dcterms:created>
  <dcterms:modified xsi:type="dcterms:W3CDTF">2025-05-27T02:58:37Z</dcterms:modified>
</cp:coreProperties>
</file>