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108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0CFE22-54B1-4067-B621-EAE407E36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A88741A-DE52-4121-9BB5-3C52C21C5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5A5D721-A1F0-44F1-9DFC-BB1C4315B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94E1-0910-4082-B599-02C3B5B6E9DE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84BB9DC-44AE-4EE4-B5C5-9D07C0D70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D0AF290-7E13-4DA9-AA3F-D12DF40E4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CE25-0A41-4008-A418-1D5D4D6FDF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195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0500E5-4523-47ED-89BB-8F3BD7B12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006E0AE-E39C-4676-ACCA-85F2CE378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9874331-981C-47B8-830F-CE3A7480A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94E1-0910-4082-B599-02C3B5B6E9DE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87D771B-1F72-42DC-9727-B7E682E6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3FBAC7-B542-4CB0-8118-6C9FEC093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CE25-0A41-4008-A418-1D5D4D6FDF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193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C89908F-9675-47BC-974E-0943262E8A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2B3E590-E1A0-4E82-8E65-1F75D4E8D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D84B751-2E5C-4E36-8408-FB4D9FB33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94E1-0910-4082-B599-02C3B5B6E9DE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71F59C7-F297-4E1E-BFFF-2DAE7169C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ABC5910-9500-4F8D-BFC5-EF0B6B15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CE25-0A41-4008-A418-1D5D4D6FDF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18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2623BF-9616-419F-BCD5-5384CCE42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71E1EB7-20F7-4491-8070-F945B87F4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50359C4-BB70-476A-BE72-C97579D9F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94E1-0910-4082-B599-02C3B5B6E9DE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46CD4EE-6739-4575-B43E-8D132F66A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5999B9-A4CE-4175-AD65-1348B6B6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CE25-0A41-4008-A418-1D5D4D6FDF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718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0D3AEE-61CE-4B42-8967-9A19826D4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EFF6573-F329-4E15-A6C0-31DAECBAF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1434290-72E4-4EFE-9E92-8DF7088FF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94E1-0910-4082-B599-02C3B5B6E9DE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DA8A30-AC98-4ACE-9C3A-F8794B1FE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8627C7A-3D5C-4F6C-9696-75A4349C2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CE25-0A41-4008-A418-1D5D4D6FDF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041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446CD3-7F36-4AE3-A332-FEECF3875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7976D6-CF74-446A-B0A9-F2BE67116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ABD61FD-BA1C-40D0-AFFE-B9F774171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485F4C5-42D7-4D25-951E-E89273683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94E1-0910-4082-B599-02C3B5B6E9DE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FAD8F43-3A25-40D6-A75B-6E3680EA8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2CE9445-225B-4F7D-9EA0-2B0D9493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CE25-0A41-4008-A418-1D5D4D6FDF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352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A51B43-B062-4D6D-9CD2-AC29BBEEF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7EAD052-908F-49BD-AEEA-A460B73B0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C617EC1-35BC-41AF-A8A8-4C2706066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55A8A7A-9348-4C5C-B756-20757703C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DED08EC-7E10-4C8C-9D97-1D57AE114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C9EAA61-4BC8-4616-AB56-58A758EB9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94E1-0910-4082-B599-02C3B5B6E9DE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3FED26A-DFE6-4D70-AA81-E88B909B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327A502-0E0D-4D45-9F2A-D7DF8BFC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CE25-0A41-4008-A418-1D5D4D6FDF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214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304682-546F-4586-A127-92905A904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AB67C91-59AA-40CA-8025-159EB3B29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94E1-0910-4082-B599-02C3B5B6E9DE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3AC5B6A-DD0B-496A-AF73-D31AEB1CC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8903173-4582-4348-ADC2-57655D17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CE25-0A41-4008-A418-1D5D4D6FDF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425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57ACB35-BC33-4BDC-B0F8-729F70AE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94E1-0910-4082-B599-02C3B5B6E9DE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0A8108D-2507-4B99-948E-6C3BED873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04C4AE8-F053-4BE6-A380-D7064873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CE25-0A41-4008-A418-1D5D4D6FDF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790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7AF3B3-A804-439C-B6EA-399E0BE7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8113EB8-B1BF-40A7-8BA7-5F624C97B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99537C6-D667-48A9-B24A-CC224458F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B222A8E-CDF7-4C0A-BA84-0A1C78FE2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94E1-0910-4082-B599-02C3B5B6E9DE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091116F-C2F0-476E-8E70-F33E97B7F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08BA9EE-3607-4E9A-9001-287240D84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CE25-0A41-4008-A418-1D5D4D6FDF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585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591D16-7893-4D26-B2D8-80C1F28EA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C550FD3-F31F-4DDA-BBF1-4D5B08247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3F61381-758A-4516-9A0A-665D3463E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A72DC26-CABD-49D3-BC0F-448C89810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94E1-0910-4082-B599-02C3B5B6E9DE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FB634CF-2CB1-4756-957A-AE0C4E9A6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DFAAE12-2EB2-4A64-AC96-AC0921FA2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CE25-0A41-4008-A418-1D5D4D6FDF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989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DCA289D-5E58-4A30-AF5C-FD4BF3C2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1FCB9C4-C21C-4FBB-8066-B22BAEB64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17A94FC-2714-46D4-9D24-C23ECEB0C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494E1-0910-4082-B599-02C3B5B6E9DE}" type="datetimeFigureOut">
              <a:rPr lang="zh-TW" altLang="en-US" smtClean="0"/>
              <a:t>2025/5/27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880A486-C39F-41CD-91BF-C91B7A50A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7C487F-9E11-4EE7-9054-7726B9081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FCE25-0A41-4008-A418-1D5D4D6FDF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933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0F48C0-FD73-4562-9C42-4EC0F7DDCB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171D1F0-3AE6-45A5-A745-81F91C66E6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382E632-CEDB-46EF-AE37-7AD2727D1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99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0D9AD1-CC78-4C5D-B936-375BB505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E69DAB4-EB10-4190-B944-EF82320E7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12594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CE870D-8FF7-4BDE-AF59-609340E21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E441C3B-D263-4AC0-A10B-5D4AC1787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77045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1A4B7A-BF4C-4613-A7F2-7E3F09BF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ECE1863-A7BB-4227-96C0-D94C657D3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47116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1E0E61-CBE4-4B2A-A0C1-EBF352EE7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F53710B-AD1E-429C-AD01-CB52A3D74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6460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CEF759-7E85-44CB-B45C-2BD2CE56F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FA42E01-F6FC-46B7-ABA8-1C4287910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5688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1FEBA6-F6D9-4BD7-A8C4-6429B1267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C6E3C78-C40C-4829-96B4-908CB52EA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38287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CD7DDB-0ADB-4183-8309-6B855F0C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43620BF-4982-4A8C-B4C2-0665FFC5B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93042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9379A0-7136-42F3-AADE-4B346A7B3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6B32BD4-ECDE-439B-9B2F-8BA4296EE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6735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5B997E-54C4-485A-A6F9-EB8C9304F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224DA01-426E-4F74-B694-3AF5D9CED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87502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2025-05-27T02:48:01Z</dcterms:created>
  <dcterms:modified xsi:type="dcterms:W3CDTF">2025-05-27T02:48:09Z</dcterms:modified>
</cp:coreProperties>
</file>