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8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FAC457-7F14-4D30-BED4-88CD7B31D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7C1EF1F-8CC2-4DAE-89B2-DA5B5A750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EAEA5B-7A70-4B09-B861-2FD48633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04F726-0F83-45CB-8CDB-2210B014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B19ABA-B216-421A-8517-93B89DC1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6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118C3-4F5C-454D-99D8-1E47F916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B20D030-39C9-4E9E-A7DF-DF2142880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079472-3CE5-442E-910A-A4312CF56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66840-8987-4CE4-9176-004474329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A4CD6B-293C-4AC9-8726-E0461FB6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43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58F6BD8-A51C-46F0-BED1-681487EF7B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84382ED-0881-4F4F-B308-8A5800F7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E4EF44-31A4-48DF-9FCC-E4BCA864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EDF644-77DB-4EE7-A207-AE474AF9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E7223C-A9B4-4BCE-8923-CC1A6052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67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3B7FCB-9363-4573-A11F-9AB77EC1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74796D-9515-48D5-AFD3-954CD049D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3C50E7-A8BE-4A05-8C3E-4604E963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15091F-4FB0-4411-AE30-8EBD9628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E322FA-61E1-4083-872C-12EE3F04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459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19196-3412-4EF4-8FFC-F7F682CD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9991AF-0064-4531-9782-9875227CE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8595A9-E968-4357-9B8D-4D90DB3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A3502D-752C-488F-ABC5-6F8754EA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858044-9790-47CF-B195-F6AFA79E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61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ADED5A-2B17-453D-B9FC-95FECB78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1CE7D0-F790-4623-9207-F550DDDAC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6D577FE-73F4-467A-BAD2-B5C55A1D7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84A40F7-9387-43E0-BEBC-0ABF224D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98ADF9B-2569-46BD-AA29-6C895926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8FFD323-800B-4211-B6F9-A0CA583F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19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CDB18A-BD0C-4AF2-9718-32E0C54EA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C6D871-AB3C-4ED7-88C7-5F808E59C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39018F7-6DF5-48FE-A1DE-A246B13D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EA69323-6A75-41F4-BED0-1CC3EEDD5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CD888A2-EAF1-4476-A82F-88D6FDE74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85CF49F-1D66-4174-98D6-2E1DAFD6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C943E5D-BF87-49D1-875D-95A7F182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C255867-0C68-48EF-8106-FC58973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29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95167E-5BC3-4827-B855-8D43349F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31F4040-90DF-4C8C-9C63-7F305614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3EEA2F-F82D-4817-8A94-154E39AE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52E62E-7368-471B-ABF2-B8E80EF9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672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783E076-998E-4D2C-99EB-D8DFD114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A61740C-56E1-414A-B86A-7A9FBAEE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5F12030-9D50-4F00-B0B8-5315DC70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9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C9BAA9-C5C0-4096-A6B0-96A3560C6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D344ED-FD9C-4868-A951-1580BB377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A005639-1ED5-48C5-BC0D-576B23BC1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5B249B1-5A9F-4709-A7F2-FBBBF600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7587E6-B830-447F-B58D-65C60118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48B4784-F46E-4252-9A3D-65662262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00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FB50C3-C594-45B8-A69B-74CBDA3A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B9EFA3A-EE38-4DF8-B398-86B9B88A0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2C8CBCE-DA24-4D87-B91D-64C14572D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596D60-6F68-4764-BCBA-70647345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599D62-02FE-426C-8325-209330D7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A1CA960-2114-4D1F-926B-60913AC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87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0BAFB07-3FAB-4798-9A84-1FBB21C50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E3258DD-2A44-475B-9D5D-21648BE38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B61636-F598-431C-BF1F-03ED424C1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2BF3-E52A-4EB6-97FE-DFFBE533ED73}" type="datetimeFigureOut">
              <a:rPr lang="zh-TW" altLang="en-US" smtClean="0"/>
              <a:t>2025/5/27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F40318-C870-4FD4-BAE5-CA87DC5AA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F46CF7-F035-468D-A6D2-E9F9CDAFF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AB58C-D13B-428C-BF80-C1027A735B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81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B80C3F-2FAD-4E0A-A033-BC61F6FE2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8F78411-8A20-4A8C-9FC9-863B48D081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0EE48F9-3DDE-48CA-9629-86528777A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F9A402-0015-4DF5-9900-87AE08B2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022DA5B-11E5-49D8-8086-481DE868C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3208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650C5C-BB5B-4468-92AF-8C7B22E7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BFBB135-6C9B-4010-B099-8F6D29244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7243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2FCD46-8BE0-41F1-8882-E23517B3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D965222-08A2-43EE-A734-4AFE0B1FD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869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1A457-A36F-47EA-841C-9DC49DE6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D0DAFA8-EF21-4405-BAC2-35024904B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757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31C384-9457-40A7-A762-32E4A6C6D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C82C318-861F-474C-9E96-677CE0764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810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EE2666-DF7D-4836-AB7C-9DF85F54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133A09A-63A6-42F1-97FB-6B50C9AE6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045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97C975-10B1-4714-B93A-C68F4A7F6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614F226-6E9F-428F-B44A-3FB4A5F39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108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72DB90-A2AD-45C2-B866-BF285A19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8FA044-2B30-4539-A3C5-DAB3E5A62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3364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2025-05-27T03:05:04Z</dcterms:created>
  <dcterms:modified xsi:type="dcterms:W3CDTF">2025-05-27T03:05:33Z</dcterms:modified>
</cp:coreProperties>
</file>