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78" r:id="rId1"/>
  </p:sldMasterIdLst>
  <p:notesMasterIdLst>
    <p:notesMasterId r:id="rId40"/>
  </p:notesMasterIdLst>
  <p:sldIdLst>
    <p:sldId id="257" r:id="rId2"/>
    <p:sldId id="259" r:id="rId3"/>
    <p:sldId id="260" r:id="rId4"/>
    <p:sldId id="261" r:id="rId5"/>
    <p:sldId id="299" r:id="rId6"/>
    <p:sldId id="300" r:id="rId7"/>
    <p:sldId id="262" r:id="rId8"/>
    <p:sldId id="263" r:id="rId9"/>
    <p:sldId id="264" r:id="rId10"/>
    <p:sldId id="265" r:id="rId11"/>
    <p:sldId id="266" r:id="rId12"/>
    <p:sldId id="302" r:id="rId13"/>
    <p:sldId id="274" r:id="rId14"/>
    <p:sldId id="283" r:id="rId15"/>
    <p:sldId id="284" r:id="rId16"/>
    <p:sldId id="285" r:id="rId17"/>
    <p:sldId id="286" r:id="rId18"/>
    <p:sldId id="287" r:id="rId19"/>
    <p:sldId id="289" r:id="rId20"/>
    <p:sldId id="290" r:id="rId21"/>
    <p:sldId id="291" r:id="rId22"/>
    <p:sldId id="275" r:id="rId23"/>
    <p:sldId id="292" r:id="rId24"/>
    <p:sldId id="277" r:id="rId25"/>
    <p:sldId id="278" r:id="rId26"/>
    <p:sldId id="288" r:id="rId27"/>
    <p:sldId id="279" r:id="rId28"/>
    <p:sldId id="280" r:id="rId29"/>
    <p:sldId id="281" r:id="rId30"/>
    <p:sldId id="303" r:id="rId31"/>
    <p:sldId id="301" r:id="rId32"/>
    <p:sldId id="282" r:id="rId33"/>
    <p:sldId id="293" r:id="rId34"/>
    <p:sldId id="294" r:id="rId35"/>
    <p:sldId id="295" r:id="rId36"/>
    <p:sldId id="296" r:id="rId37"/>
    <p:sldId id="297" r:id="rId38"/>
    <p:sldId id="29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65509-83D0-4F52-B0D1-095501C7934D}" type="datetimeFigureOut">
              <a:rPr lang="zh-TW" altLang="en-US" smtClean="0"/>
              <a:t>2022/6/20</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2F065-BBC7-494F-81BE-9E9F95927B8E}" type="slidenum">
              <a:rPr lang="zh-TW" altLang="en-US" smtClean="0"/>
              <a:t>‹#›</a:t>
            </a:fld>
            <a:endParaRPr lang="zh-TW" altLang="en-US"/>
          </a:p>
        </p:txBody>
      </p:sp>
    </p:spTree>
    <p:extLst>
      <p:ext uri="{BB962C8B-B14F-4D97-AF65-F5344CB8AC3E}">
        <p14:creationId xmlns:p14="http://schemas.microsoft.com/office/powerpoint/2010/main" val="293881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22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ndara" panose="020E0502030303020204" pitchFamily="34" charset="0"/>
                <a:ea typeface="新細明體" panose="02020500000000000000" pitchFamily="18" charset="-120"/>
              </a:defRPr>
            </a:lvl1pPr>
            <a:lvl2pPr marL="742950" indent="-285750">
              <a:defRPr kumimoji="1">
                <a:solidFill>
                  <a:schemeClr val="tx1"/>
                </a:solidFill>
                <a:latin typeface="Candara" panose="020E0502030303020204" pitchFamily="34" charset="0"/>
                <a:ea typeface="新細明體" panose="02020500000000000000" pitchFamily="18" charset="-120"/>
              </a:defRPr>
            </a:lvl2pPr>
            <a:lvl3pPr marL="1143000" indent="-228600">
              <a:defRPr kumimoji="1">
                <a:solidFill>
                  <a:schemeClr val="tx1"/>
                </a:solidFill>
                <a:latin typeface="Candara" panose="020E0502030303020204" pitchFamily="34" charset="0"/>
                <a:ea typeface="新細明體" panose="02020500000000000000" pitchFamily="18" charset="-120"/>
              </a:defRPr>
            </a:lvl3pPr>
            <a:lvl4pPr marL="1600200" indent="-228600">
              <a:defRPr kumimoji="1">
                <a:solidFill>
                  <a:schemeClr val="tx1"/>
                </a:solidFill>
                <a:latin typeface="Candara" panose="020E0502030303020204" pitchFamily="34" charset="0"/>
                <a:ea typeface="新細明體" panose="02020500000000000000" pitchFamily="18" charset="-120"/>
              </a:defRPr>
            </a:lvl4pPr>
            <a:lvl5pPr marL="2057400" indent="-228600">
              <a:defRPr kumimoji="1">
                <a:solidFill>
                  <a:schemeClr val="tx1"/>
                </a:solidFill>
                <a:latin typeface="Candara" panose="020E0502030303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9pPr>
          </a:lstStyle>
          <a:p>
            <a:fld id="{1726D8F7-B230-4D2F-80F5-A0A728D2AB67}" type="slidenum">
              <a:rPr kumimoji="0" lang="zh-TW" altLang="en-US" smtClean="0">
                <a:latin typeface="Calibri" panose="020F0502020204030204" pitchFamily="34" charset="0"/>
              </a:rPr>
              <a:pPr/>
              <a:t>1</a:t>
            </a:fld>
            <a:endParaRPr kumimoji="0" lang="zh-TW" altLang="en-US" smtClean="0">
              <a:latin typeface="Calibri" panose="020F0502020204030204" pitchFamily="34" charset="0"/>
            </a:endParaRPr>
          </a:p>
        </p:txBody>
      </p:sp>
    </p:spTree>
    <p:extLst>
      <p:ext uri="{BB962C8B-B14F-4D97-AF65-F5344CB8AC3E}">
        <p14:creationId xmlns:p14="http://schemas.microsoft.com/office/powerpoint/2010/main" val="298291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12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ndara" panose="020E0502030303020204" pitchFamily="34" charset="0"/>
                <a:ea typeface="新細明體" panose="02020500000000000000" pitchFamily="18" charset="-120"/>
              </a:defRPr>
            </a:lvl1pPr>
            <a:lvl2pPr marL="742950" indent="-285750">
              <a:defRPr kumimoji="1">
                <a:solidFill>
                  <a:schemeClr val="tx1"/>
                </a:solidFill>
                <a:latin typeface="Candara" panose="020E0502030303020204" pitchFamily="34" charset="0"/>
                <a:ea typeface="新細明體" panose="02020500000000000000" pitchFamily="18" charset="-120"/>
              </a:defRPr>
            </a:lvl2pPr>
            <a:lvl3pPr marL="1143000" indent="-228600">
              <a:defRPr kumimoji="1">
                <a:solidFill>
                  <a:schemeClr val="tx1"/>
                </a:solidFill>
                <a:latin typeface="Candara" panose="020E0502030303020204" pitchFamily="34" charset="0"/>
                <a:ea typeface="新細明體" panose="02020500000000000000" pitchFamily="18" charset="-120"/>
              </a:defRPr>
            </a:lvl3pPr>
            <a:lvl4pPr marL="1600200" indent="-228600">
              <a:defRPr kumimoji="1">
                <a:solidFill>
                  <a:schemeClr val="tx1"/>
                </a:solidFill>
                <a:latin typeface="Candara" panose="020E0502030303020204" pitchFamily="34" charset="0"/>
                <a:ea typeface="新細明體" panose="02020500000000000000" pitchFamily="18" charset="-120"/>
              </a:defRPr>
            </a:lvl4pPr>
            <a:lvl5pPr marL="2057400" indent="-228600">
              <a:defRPr kumimoji="1">
                <a:solidFill>
                  <a:schemeClr val="tx1"/>
                </a:solidFill>
                <a:latin typeface="Candara" panose="020E0502030303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9pPr>
          </a:lstStyle>
          <a:p>
            <a:fld id="{C9C3FA99-7325-4FE9-B934-F7B64C9DCB61}" type="slidenum">
              <a:rPr kumimoji="0" lang="zh-TW" altLang="en-US" smtClean="0">
                <a:solidFill>
                  <a:srgbClr val="000000"/>
                </a:solidFill>
                <a:latin typeface="Calibri" panose="020F0502020204030204" pitchFamily="34" charset="0"/>
              </a:rPr>
              <a:pPr/>
              <a:t>30</a:t>
            </a:fld>
            <a:endParaRPr kumimoji="0" lang="zh-TW"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1674677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73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ndara" panose="020E0502030303020204" pitchFamily="34" charset="0"/>
                <a:ea typeface="新細明體" panose="02020500000000000000" pitchFamily="18" charset="-120"/>
              </a:defRPr>
            </a:lvl1pPr>
            <a:lvl2pPr marL="742950" indent="-285750">
              <a:defRPr kumimoji="1">
                <a:solidFill>
                  <a:schemeClr val="tx1"/>
                </a:solidFill>
                <a:latin typeface="Candara" panose="020E0502030303020204" pitchFamily="34" charset="0"/>
                <a:ea typeface="新細明體" panose="02020500000000000000" pitchFamily="18" charset="-120"/>
              </a:defRPr>
            </a:lvl2pPr>
            <a:lvl3pPr marL="1143000" indent="-228600">
              <a:defRPr kumimoji="1">
                <a:solidFill>
                  <a:schemeClr val="tx1"/>
                </a:solidFill>
                <a:latin typeface="Candara" panose="020E0502030303020204" pitchFamily="34" charset="0"/>
                <a:ea typeface="新細明體" panose="02020500000000000000" pitchFamily="18" charset="-120"/>
              </a:defRPr>
            </a:lvl3pPr>
            <a:lvl4pPr marL="1600200" indent="-228600">
              <a:defRPr kumimoji="1">
                <a:solidFill>
                  <a:schemeClr val="tx1"/>
                </a:solidFill>
                <a:latin typeface="Candara" panose="020E0502030303020204" pitchFamily="34" charset="0"/>
                <a:ea typeface="新細明體" panose="02020500000000000000" pitchFamily="18" charset="-120"/>
              </a:defRPr>
            </a:lvl4pPr>
            <a:lvl5pPr marL="2057400" indent="-228600">
              <a:defRPr kumimoji="1">
                <a:solidFill>
                  <a:schemeClr val="tx1"/>
                </a:solidFill>
                <a:latin typeface="Candara" panose="020E0502030303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9pPr>
          </a:lstStyle>
          <a:p>
            <a:fld id="{8657B28E-F9A2-426F-9AC2-8D38926D25BD}" type="slidenum">
              <a:rPr kumimoji="0" lang="zh-TW" altLang="en-US" smtClean="0">
                <a:latin typeface="Calibri" panose="020F0502020204030204" pitchFamily="34" charset="0"/>
              </a:rPr>
              <a:pPr/>
              <a:t>33</a:t>
            </a:fld>
            <a:endParaRPr kumimoji="0" lang="zh-TW" altLang="en-US" smtClean="0">
              <a:latin typeface="Calibri" panose="020F0502020204030204" pitchFamily="34" charset="0"/>
            </a:endParaRPr>
          </a:p>
        </p:txBody>
      </p:sp>
    </p:spTree>
    <p:extLst>
      <p:ext uri="{BB962C8B-B14F-4D97-AF65-F5344CB8AC3E}">
        <p14:creationId xmlns:p14="http://schemas.microsoft.com/office/powerpoint/2010/main" val="2502087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6/20/2022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5521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pPr/>
              <a:t>6/20/2022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56527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6/20/2022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78481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zh-TW" altLang="en-US" smtClean="0"/>
              <a:t>按一下以編輯母片標題樣式</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6/20/2022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5690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6/20/2022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347479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zh-TW" altLang="en-US" smtClean="0"/>
              <a:t>按一下以編輯母片標題樣式</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pPr/>
              <a:t>6/20/2022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63376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zh-TW" altLang="en-US" smtClean="0"/>
              <a:t>按一下以編輯母片標題樣式</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smtClean="0"/>
              <a:pPr/>
              <a:t>6/20/2022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10636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770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t>6/20/2022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9906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09600" y="381000"/>
            <a:ext cx="10972800" cy="13716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609600" y="1981200"/>
            <a:ext cx="53848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97600" y="1981200"/>
            <a:ext cx="53848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fld id="{A1F5504F-BBBD-4226-9FD7-894B460E9FBB}" type="datetime1">
              <a:rPr lang="zh-TW" altLang="en-US"/>
              <a:pPr>
                <a:defRPr/>
              </a:pPr>
              <a:t>2022/6/20</a:t>
            </a:fld>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r>
              <a:rPr lang="zh-TW" altLang="en-US"/>
              <a:t>中華民國水上救生協會 台南市分會</a:t>
            </a: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4CBC5F5-17F1-484E-9927-B4E75E666B0D}" type="slidenum">
              <a:rPr lang="zh-TW" altLang="en-US"/>
              <a:pPr>
                <a:defRPr/>
              </a:pPr>
              <a:t>‹#›</a:t>
            </a:fld>
            <a:endParaRPr lang="en-US" altLang="zh-TW"/>
          </a:p>
        </p:txBody>
      </p:sp>
    </p:spTree>
    <p:extLst>
      <p:ext uri="{BB962C8B-B14F-4D97-AF65-F5344CB8AC3E}">
        <p14:creationId xmlns:p14="http://schemas.microsoft.com/office/powerpoint/2010/main" val="2505555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02167" y="228600"/>
            <a:ext cx="11387667"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02168" y="1600200"/>
            <a:ext cx="5592233" cy="2173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6197601" y="1600200"/>
            <a:ext cx="5592233" cy="2173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02168" y="3925889"/>
            <a:ext cx="5592233" cy="2173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6197601" y="3925889"/>
            <a:ext cx="5592233" cy="2173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02167" y="6245225"/>
            <a:ext cx="3052233" cy="476250"/>
          </a:xfrm>
        </p:spPr>
        <p:txBody>
          <a:bodyPr/>
          <a:lstStyle>
            <a:lvl1pPr>
              <a:defRPr/>
            </a:lvl1pPr>
          </a:lstStyle>
          <a:p>
            <a:pPr>
              <a:defRPr/>
            </a:pPr>
            <a:endParaRPr lang="en-US" altLang="zh-TW"/>
          </a:p>
        </p:txBody>
      </p:sp>
      <p:sp>
        <p:nvSpPr>
          <p:cNvPr id="8" name="頁尾版面配置區 7"/>
          <p:cNvSpPr>
            <a:spLocks noGrp="1"/>
          </p:cNvSpPr>
          <p:nvPr>
            <p:ph type="ftr" sz="quarter" idx="11"/>
          </p:nvPr>
        </p:nvSpPr>
        <p:spPr>
          <a:xfrm>
            <a:off x="4165600" y="6245225"/>
            <a:ext cx="3860800" cy="476250"/>
          </a:xfrm>
        </p:spPr>
        <p:txBody>
          <a:bodyPr/>
          <a:lstStyle>
            <a:lvl1pPr>
              <a:defRPr/>
            </a:lvl1pPr>
          </a:lstStyle>
          <a:p>
            <a:pPr>
              <a:defRPr/>
            </a:pPr>
            <a:endParaRPr lang="en-US" altLang="zh-TW"/>
          </a:p>
        </p:txBody>
      </p:sp>
      <p:sp>
        <p:nvSpPr>
          <p:cNvPr id="9" name="投影片編號版面配置區 8"/>
          <p:cNvSpPr>
            <a:spLocks noGrp="1"/>
          </p:cNvSpPr>
          <p:nvPr>
            <p:ph type="sldNum" sz="quarter" idx="12"/>
          </p:nvPr>
        </p:nvSpPr>
        <p:spPr>
          <a:xfrm>
            <a:off x="8737601" y="6245225"/>
            <a:ext cx="3052233" cy="476250"/>
          </a:xfrm>
        </p:spPr>
        <p:txBody>
          <a:bodyPr/>
          <a:lstStyle>
            <a:lvl1pPr>
              <a:defRPr/>
            </a:lvl1pPr>
          </a:lstStyle>
          <a:p>
            <a:pPr>
              <a:defRPr/>
            </a:pPr>
            <a:fld id="{A0B8B0BA-9EA9-4285-8A7F-F800726744C2}" type="slidenum">
              <a:rPr lang="en-US" altLang="zh-TW"/>
              <a:pPr>
                <a:defRPr/>
              </a:pPr>
              <a:t>‹#›</a:t>
            </a:fld>
            <a:endParaRPr lang="en-US" altLang="zh-TW"/>
          </a:p>
        </p:txBody>
      </p:sp>
    </p:spTree>
    <p:extLst>
      <p:ext uri="{BB962C8B-B14F-4D97-AF65-F5344CB8AC3E}">
        <p14:creationId xmlns:p14="http://schemas.microsoft.com/office/powerpoint/2010/main" val="327983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7524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t>6/20/2022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529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800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Content Placeholder 3"/>
          <p:cNvSpPr>
            <a:spLocks noGrp="1"/>
          </p:cNvSpPr>
          <p:nvPr>
            <p:ph sz="half" idx="2"/>
          </p:nvPr>
        </p:nvSpPr>
        <p:spPr>
          <a:xfrm>
            <a:off x="685800" y="3132666"/>
            <a:ext cx="5311775" cy="308601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Content Placeholder 5"/>
          <p:cNvSpPr>
            <a:spLocks noGrp="1"/>
          </p:cNvSpPr>
          <p:nvPr>
            <p:ph sz="quarter" idx="4"/>
          </p:nvPr>
        </p:nvSpPr>
        <p:spPr>
          <a:xfrm>
            <a:off x="6172200" y="3132666"/>
            <a:ext cx="5334000" cy="3086019"/>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178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019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806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6/20/2022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5420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smtClean="0"/>
              <a:t>6/20/2022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3356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6/20/2022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27194566"/>
      </p:ext>
    </p:extLst>
  </p:cSld>
  <p:clrMap bg1="dk1" tx1="lt1" bg2="dk2" tx2="lt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183" r:id="rId5"/>
    <p:sldLayoutId id="2147484184" r:id="rId6"/>
    <p:sldLayoutId id="2147484185" r:id="rId7"/>
    <p:sldLayoutId id="2147484186" r:id="rId8"/>
    <p:sldLayoutId id="2147484187" r:id="rId9"/>
    <p:sldLayoutId id="2147484188" r:id="rId10"/>
    <p:sldLayoutId id="2147484189" r:id="rId11"/>
    <p:sldLayoutId id="2147484190" r:id="rId12"/>
    <p:sldLayoutId id="2147484191" r:id="rId13"/>
    <p:sldLayoutId id="2147484192" r:id="rId14"/>
    <p:sldLayoutId id="2147484193" r:id="rId15"/>
    <p:sldLayoutId id="2147484194" r:id="rId16"/>
    <p:sldLayoutId id="2147484195" r:id="rId17"/>
    <p:sldLayoutId id="2147484196" r:id="rId18"/>
    <p:sldLayoutId id="2147484197" r:id="rId19"/>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28010;&#33457;&#26049;&#30340;&#24179;&#38748;&#28023;&#38754;&#65292;&#23601;&#21487;&#33021;&#26159;&#29986;&#29983;&#38626;&#23736;&#27969;&#22320;&#26041;&#65292;&#21315;&#33836;&#19981;&#35201;&#34987;&#24179;&#38748;&#28023;&#38754;&#39449;&#21040;&#36031;&#28982;&#19979;&#28023;&#25138;&#27700;&#21834;&#65281;&#65281;&#65281;.mp4"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38626;&#23736;&#27969;.mp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9.xml"/><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9.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9.xml"/><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hyperlink" Target="&#27700;&#24773;&#31034;&#35686;&#21109;&#24847;&#21205;&#30059;%2030sec%20(1080p_30fps_H264-128kbit_AAC).mp4"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OV_0046.mp4" TargetMode="External"/><Relationship Id="rId2" Type="http://schemas.openxmlformats.org/officeDocument/2006/relationships/hyperlink" Target="http://www.masters.tw/42361/%E8%B8%A9%E6%B0%B4%E6%8A%80%E5%B7%A7" TargetMode="Externa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27700;&#22495;&#23433;&#20840;&#23459;&#23566;&#24433;&#29255;.mp4" TargetMode="Externa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hyperlink" Target="Swimming%20rescue%20-%20jellyfish%20drift%20against%20drowning%20(1080p_30fps_H264-128kbit_AAC).mp4"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20185;&#22899;&#28689;&#24067;-&#31192;&#22659;%20&#21629;&#30433;.mp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23665;&#19978;&#19979;&#38632;&#24179;&#38748;&#23567;&#28330;&#35722;&#27946;&#27700;.mp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ctrTitle"/>
          </p:nvPr>
        </p:nvSpPr>
        <p:spPr>
          <a:xfrm>
            <a:off x="4671752" y="337210"/>
            <a:ext cx="7317104" cy="1296988"/>
          </a:xfrm>
        </p:spPr>
        <p:txBody>
          <a:bodyPr>
            <a:normAutofit/>
          </a:bodyPr>
          <a:lstStyle/>
          <a:p>
            <a:pPr eaLnBrk="1" hangingPunct="1"/>
            <a:r>
              <a:rPr lang="zh-TW" altLang="en-US" sz="8000" dirty="0">
                <a:solidFill>
                  <a:schemeClr val="tx1">
                    <a:lumMod val="95000"/>
                    <a:lumOff val="5000"/>
                  </a:schemeClr>
                </a:solidFill>
                <a:latin typeface="標楷體" panose="03000509000000000000" pitchFamily="65" charset="-120"/>
                <a:ea typeface="標楷體" panose="03000509000000000000" pitchFamily="65" charset="-120"/>
              </a:rPr>
              <a:t>水域安全宣導</a:t>
            </a:r>
          </a:p>
        </p:txBody>
      </p:sp>
      <p:sp>
        <p:nvSpPr>
          <p:cNvPr id="11268" name="副標題 2"/>
          <p:cNvSpPr>
            <a:spLocks noGrp="1"/>
          </p:cNvSpPr>
          <p:nvPr>
            <p:ph type="subTitle" idx="1"/>
          </p:nvPr>
        </p:nvSpPr>
        <p:spPr>
          <a:xfrm>
            <a:off x="6011776" y="2048707"/>
            <a:ext cx="5238750" cy="1987550"/>
          </a:xfrm>
        </p:spPr>
        <p:txBody>
          <a:bodyPr>
            <a:normAutofit/>
          </a:bodyPr>
          <a:lstStyle/>
          <a:p>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主講人</a:t>
            </a:r>
            <a:r>
              <a:rPr lang="en-US" altLang="zh-TW" sz="3200" dirty="0">
                <a:latin typeface="標楷體" panose="03000509000000000000" pitchFamily="65" charset="-120"/>
                <a:ea typeface="標楷體" panose="03000509000000000000" pitchFamily="65" charset="-120"/>
              </a:rPr>
              <a:t>: </a:t>
            </a:r>
            <a:r>
              <a:rPr lang="zh-TW" altLang="en-US" sz="3200" dirty="0">
                <a:latin typeface="標楷體" panose="03000509000000000000" pitchFamily="65" charset="-120"/>
                <a:ea typeface="標楷體" panose="03000509000000000000" pitchFamily="65" charset="-120"/>
              </a:rPr>
              <a:t>王志翔 教練</a:t>
            </a:r>
            <a:endParaRPr lang="en-US" altLang="zh-TW" sz="3200" dirty="0">
              <a:latin typeface="標楷體" panose="03000509000000000000" pitchFamily="65" charset="-120"/>
              <a:ea typeface="標楷體" panose="03000509000000000000" pitchFamily="65" charset="-120"/>
            </a:endParaRPr>
          </a:p>
          <a:p>
            <a:r>
              <a:rPr lang="en-US" altLang="zh-TW" sz="3200" dirty="0" smtClean="0">
                <a:latin typeface="Times New Roman" panose="02020603050405020304" pitchFamily="18" charset="0"/>
                <a:ea typeface="標楷體" panose="03000509000000000000" pitchFamily="65" charset="-120"/>
                <a:cs typeface="Times New Roman" panose="02020603050405020304" pitchFamily="18" charset="0"/>
              </a:rPr>
              <a:t>2022.06.24</a:t>
            </a:r>
            <a:r>
              <a:rPr lang="en-US" altLang="zh-TW" sz="3200" dirty="0" smtClean="0">
                <a:latin typeface="標楷體" panose="03000509000000000000" pitchFamily="65" charset="-120"/>
                <a:ea typeface="標楷體" panose="03000509000000000000" pitchFamily="65" charset="-120"/>
              </a:rPr>
              <a:t> </a:t>
            </a:r>
            <a:endParaRPr lang="zh-TW" altLang="en-US" sz="3200" dirty="0">
              <a:latin typeface="標楷體" panose="03000509000000000000" pitchFamily="65" charset="-120"/>
              <a:ea typeface="標楷體" panose="03000509000000000000" pitchFamily="65" charset="-120"/>
              <a:cs typeface="Times New Roman" panose="02020603050405020304" pitchFamily="18" charset="0"/>
            </a:endParaRPr>
          </a:p>
        </p:txBody>
      </p:sp>
      <p:sp>
        <p:nvSpPr>
          <p:cNvPr id="11267" name="AutoShape 2" descr="data:image/jpeg;base64,/9j/4AAQSkZJRgABAQAAAQABAAD/2wCEAAkGBhQRERUUExQVFRQVGRgaGBQYGR0eIBgXHBodHR8dGhweHCYgGhwjGhwcHy8iJicpLiwsHB4xNTAqNSYrLCkBCQoKDgwOGg8PGikkHyUvLCwsLC0sLCwsLCwpLCwsLCwsLCwsKSwsLCkpLCwsLCwsLCwsLCwsLCwpLCwsLCwsLP/AABEIAOEA4QMBIgACEQEDEQH/xAAcAAADAQEBAQEBAAAAAAAAAAAABgcFBAMBAgj/xABEEAACAQIDBAcFBQQKAgMBAAABAgMEEQASIQUGMUEHEyJRYXGBMkJSkaEUYnKSsSMzU4IVJENjorLBwtHwFuE00vFz/8QAGQEAAwEBAQAAAAAAAAAAAAAAAAIDAQQF/8QAKxEAAgICAgIBBAEDBQAAAAAAAAECESExAxJBUSITMmFxQlJysRSBkaHB/9oADAMBAAIRAxEAPwC44MGDAAYMGDAAYMGDAAYMfGawueAwi7y9K8EF0px18g0zA2QH8Xvfy6eOMcktmpN6HonC1tjpFoqe4MvWMPdiGb6+yPU4j+2d7KutJ62Riv8ADXsoPQcf5r4zkou8/LHPLnS0M1GP3MoG0umhzpBTqo+KRiT+VbW/McLlX0j7Ql/tio7o1UfWxP1x+djbnz1NuqhJX420X8x4+l8bUG46/afsz1KCUx5lyDMM+t0JuCCAAeGov3az7zkL9ReEKdRtaql9uadvORv0vbHIYpDxJPm3/vDvV7pKmz2n7YnikKSoSLCz5dBbuKm9+eFTE5SktmPnkvCOMQuOBPof/eOiDaNTH7Esy/hkYfo2PUC+mHrYHRwxEpq0dcoBjCMpLHtX4Zu4D1xsHKWgXNJ+BUpekHaEX9u7DudVb6kX+uGHZ3TPMv76CNx3oSh+RzA/THIvR3WGNXCKcwuUzWZfBg1gD4Xxn7f3NlpFRpgln4ZTqDa5DaaEcOYw/eay7N+qv5RKVsnpPop7AuYWPKUWH5gSvzIw1RyhgCpBB1BBuCPA4/mx6LuPzx1bK29U0ZvDIyD4eKnzU9n6XxSPPexkoy+1n9GYMTndvpejkslWvVN/FW5Q+Y4r9R5YoUE6uoZGDKwuGU3BHgRocXUk9CuLWz0wYMGGMDBgwYADBgwYADBgwYADBgwYADBgwYADGTvFvPBQx55m1PsoNWc/dH+p0HfjN3135joEyizzsOxH3fefuXw4nlzIitdXS1cpllcsx4seQ7gOAA7hiU+RRHUcW9GvvRv1UV5K3McPKFTx/GfeP08MYsFDqL6k8AP+64Z929xJamPrFKRxXsZGPEC9yAONvG364oWx93oqVR1GVGbsipmF2ZjwEa3Xj6X+9xxz9ZTyK+RvEcIjwGO3Y1SY542CK5DCyPbKSdADfQcePLHvvJseSmqHSWxJJYMBYMCeIA0HlyOmMzHPlM5vJatlxVEgljrJIQZEssMXGNbEE66n2hrraw78T6ro6JKiGOCaaN1kIkmdfZYcDY5bWca6c762x2dF9E71bza5VRgzHmzEWF+Z5/Lvx7791FK8s0bxGOqUrllHsuDlN3A+6bcDw446W+0L/wAlHlWbcNPNIu0KWobO5UPG4ULnUqQpsBxBRQfEW7sSfFe2BVxxTRwyVizzhDGqoosAAGOZwCSbJzb0wgb6NCKgxQwCHqiytrfOb3DfLxOhGM5VhMySwYtNAzuFjVmcnsqouSeOlsVnd3Z9RHs9xNK0MrFj1kjZjGug5tpoCbX4nE83RoZ5aj+rsiSIrMGfgPd00Ova00w5b6U00kFLRg9bUN237QuSiG51tpmJte3DGcSpOQRwrCr2HSwiKaWrnglnAYuGIDtYFibDs3v3ga429rVtTIQ9EaaeHLZoywJY3PA3twtxPpjJ3m3Znq6Knslp4QA0RZddApsb24qGGvC/PHNsigGx6aWecr9okGVIwb8OA8ddWI0AAxXKdVS9jCVvHWiWdiIFgI7LRrawcE5joAOP6Yy8fWYkknUnUnvOOzY9As8yxvKsKtfttwHcPMnvIxx7ZLZly0gPDTHfu9vXUbPf9m10J7UTaq3/AAfEa+fDHft7daejP7RbofZlXVT68j4H648Yd25pad6gJeJDYnnpxIHMDmf+DakXKLovDlaxLJXN1d9YK9ewckoF2ibiPEfEviPW2GDH80ozwOJI2ZWU3VwbFTiv7idIi1loZ7JUDhyEtuY7m719R3Dr4+VS2UcU1cdDvgwYMWEDBgwYADBgwYADBgwYADCtv1vqtBHZbNO4OROQHxt4dw5n1I09594koadpn1PBE+NzwH+pPIA4gddXSVczSytmZjcnuHIDuAGgGJck+qHilt6PxJI88jSSMWZjdmPEn/vyw47o7nCZRNPdKcGyqPala9sq21tfS41OtuZCsBbGnsbb8lNJE4JZYmLCMnTtDK3kSul8cSknK5EJcnZ50VpNrpTyR0+XtvYLTxKD1UfxOeXjy7r8TxbboBHOJmjmrJnY9REQOritbjplW3HMdflfHq69fF11CYozUG81QfaRQtjYfELW4ix18R1JUJAY6ISOrPETHKzZmJBN9T73vAcDqNLY7d7GF/fyIyUsSypmrLgqsKswAJ7XK+XL38wLYnFbQSQtklRkawOVhY2PDDbX9I1ZEzxZoGKEr1ire9uY7VvphQ2rtuSd80rtJIdB/wAADQC/IDHJyNSeNiNdng1E3vlSCGFSEjiYMbaGRg+YZj3DTTwub6Wz95N6jWTmUoqkgCy34C9r34n5csamxujOsqrNIBAh5ye1bwQa/O2HfZfRFSR6yl5j945V+S2PzJxSPHKSyWUIpfJ2SFdolTcaHkQbY/YrS2tmY9/HH9AUW7NLD+7p4V8Qi3+ZF8aKoBwFvLD/AOnQNQ9H82vVW4qR56Y+wbYdGzRllYe8rEH5jXH9JFb8ccFZsCnl/eQRP+JFP1tfB/p14BKHoiFNv3VoQevl073LD1DaHG3tPfWKtpyJ4FNQBaOZDa2o4i9xzNtRfkMOO0uiiil9hXhPejafla4+VsJW2uimqgu0BE6jkvZe34SbH0PphXCaRrhFrGDApaR5XCRqWduCjicfmaBkOV1KsOIYEH5HHyj2jJBLcF4ZUNuakHuIP6HDbTdJ9Uos6wyW5spB/wAJA+mOdRWpYOdx64Z29HzVbnqymejOjCUHKB3JfifDUeWNXfOiaSl6miyGKBsssMftDLwFuYBuSOJOutsfNyd85qypdJMgURkqii2oZRxJJOh78T+g25NTzmZGIfMSwPBrm5DDmL4v2Sil7NtUZ2OSWIoQykixuCOIPeDywzb0bTgqHWWGMxuwvKvu57+758Sedxpe+MTHPfV4CE3B4Kp0eb/CrUQTECoUaHlKo5j74HEc+I5gPOP5ou0LrJGSpUgqw4qw4Yum4+9q18FzYTJYSL48mH3W18jccsd3FydlR0SSa7LQx4MGDFhAwYMGAAx8ZgBc6Ac8fcInSvvJ1FMIENpJ7g25RD2vzez5ZsY3Ss1K3RP9+d6DX1PZP7GO6xDvHNz4ta/gAPHHTubur9sd0z5AiFi1rkngNO6/HXh9MLYuzWmkVEF3kIVR58/Ln5A4tG6+7q0kIia2diGmYcydFQHmP/fxY44r6ks6DkdvqtIlG1tiS0pUSgDOMy6g3HlxHrjgxdKmmhkLrJGsgdghJAJZ9bgdwQc76WPMG6Pt3o0OZWo2zo+bssfYsPi5gkWF+dtTxGT4GvtIOHow9zryTCF5zHAbvIhYhXCC9iOBuBr4A92PDfbegVNUZFvkUZY+Ryi+p7rkk+VsYdU+S453t36j6HG1uPuO9e+d7rTqe0/Nz8K+PeeXnhYJyXUrxwtXLRybubtVG0HyxDLGPakPsr4feb7o+g1xX92dxaahAKrnl5zOLt/LyQeXqTjVp44aZI4lCRrfKicLnjYd54nv4nCf0h7zyBlo6ckSSWzsvHtaKgPInifAjvx09Y8asaUklgb9sbZjpYjLK1lHAc2PIKOZOPPd/axqoEmKZM+ay3v2QxAN7DiBfE03kq1qK1YJZRHBTgRljf3QA5AF7sSLeQGO3aG0ZqtxBS1VPFALLHGsjISo0F7oGJtyH144z6uWT7FPvj7hJ3c6N1gkWWeQyupuFFwoPeSdW+nkcO2LRbayqGQY+Xx9wp707gpVuZUcxSnieKtYaXF7g+I+WCTaWAYx7SqjFDJIq5yiswW9s1he17H9McW7u8kVbHnj0I0ZDxU+PeDyPP5jCHTTVezZQj1dOyX7UTys2nllLIbd31xwRbSiotoLNSyB4HPaUXGVWPaUggaDip8B6xfLn/IvYpO8G6lPWraZLsB2ZF0dfI93gbjwxIN6ty59nnN+8gPCQDh4OPdP0P0w7bs7wyU9dLRTsShkYRlvdJJKi/wsCLDkSO/Dy0kcheI5WIAzxmx7LcMw7jrhqjyIpGXsgu7W8P2aojlA1U6r8SnQjztw8bY199dnRpKs0Lq0VSDIoB1U37QI5DNfyNxyx6dIPR8aUmenBMB9peJiP+qX58sKdNNmFjxH6Y5pxcVQvJBKNx0e2Poxvbo7DjqndGe0oXNHGfZkI1IZgbgW001sb30tiibC2msrFRRiGOI5Y2YLpMLgrYar3XHHzIGFhx9vJFRsl1fuxURQiWWJljY2ueIvwuOK35XH+mOHdzbr0FSsq3IGjr8cZ4jz5jxAxZ9oRS1IeIqI42GUvKAb5jbKqg+0CDZz3ro3HEc3m2MaeaSI3JjJsbWzLyPy+t8Ucfpu1ovxvq6emX+jq1ljWRDmRwGUjmCLjHtiY9D+8lw1I54XeK/d7yjyPa9WxTsdcZdlZslToMGDBhjD4Tj+e97NsmtrZJAeyTlTwjXQfPVvNjiv9Iu2Ps9BKQbNJ+zXzfQ/Jcx9MQ6iTifTHNzypUOn1i5Dx0cbHzzmdgergFx95zcKB38z5278On2mpV4wMkswzyywLYWRtFHWE2zrwFx2rHUADClu3v1kFNTuEihjbtyC5zCxIuOV3sSf0w0T7QmanC0mTr55JpFYEECNXJzMTcXIyLrp2gNLYzja64IR0adPtGCW4V+pkUBWjcZGQFrtZTaxbhmFxwthQ6Qd4aiCVqdHVYnRSAq2ZVNwVv42PDkRhi25RiRI3qDkkpo+ueZALrJawCZrgjMGNvBe/Eh2xtR5pGkclpJD/wCgAB4WAGDlk6o128I992t3H2hVCNbiNdZH+FL8vvHgP+AcXmhokhjWONQqILKo5D/vPGLuNuyKGlVCB1r9qU/ePLyUafM88Ye2tvvHtqFATkAWMryPWcT88n5Rh4pccVZSTSx4OLa20WqNtQxqezBIoA8QMzn6W/lGMuvlnptoS1D0zu2dzGWVso1sraDtWW1tRj22ns6tp62omiiYZmkKzEAhVY3uCeyDbS54a46NgbpVFaetnqiY765Zc5JHEAglV+vliLtuvNkcs50Sor5cz7PjJPGTLJF83z2PyY4c6Po7o0IYxZj3M7ML+RsD6jDFDEEUKOCgAa30HidTj0x0R4kt5HUQwYMGKjBgwYL4AF/aW4lJO5dorMxuSjFbk8SQDa/jbCTtHZU1DKWioI2VTdZD1k2nI+0Ap/lFvrirY+YlLjT1gVxIxtStqa2ZJBTMs627UaPZrG63BBsQed+Hljc25tF6XbSSHRZBEGHejAKfkwv5jHrvNuVNCXnpqhlQdoq0hXL5OTYi/fbzOMCooa+sMWeNpcpsswynskj2nU5SAdb8dTjmalHexMosciBgVYAgggg6gg8QRzGIdv1ukdn1AZB/V5Cch+HvQ+XEd48jh22nt9xtuGME5EAjK8iZFuSfUp+XDXvHsNKyneF/eHZb4XHssPI/MXHPHQ65E16LRl4I/uhs4z1SKswhcXZGte7LqANR5+QOKpR0ju3WFMgmXLPGdCsqaCRO/ha/MCM8sROBpKeUqbpNC3qGU8vI/TD/ALo78zT1PVVEnZlXKpUBcr8QRpxOo152xDikovqyddXTHSpf9m5dDI3ZUxD3pAbqRyXN2Tc8Oz3YTt/dlSzw/amCjq8tkUXtG3G76ZiH4i3Z7Wpvjc3dqKlpahqsxCKO0ZPDtxm4cjldWzXNvdsMJW8+/wBNVZoktHCSRZdS4v7zdx42AHrinJKPXISaoT6CualqElTjGwYDvHMeRFx64/oyiq1ljSRDdXUMp7wRcfTH841iaX7sVroi2v1tGYie1A1h+Bu0v1zD0GM4JeC19oJj1gwYMdQhKemjaV3ggHuhpGHiTlX6BvnhFp1soxub9MarazxqeLxwr4eyP8xJxq1nRPWJ+7lhlHcbqfqCPrjj5IubdDzjcUhRx0UO0JIXDxOyMOam3z7x4HHVWbqV0Pt0shHenbH+G+Ml6jKbMGU9zCx+WIOMkc/05IaNt7/z1NN1MgQC4LOoILAagEcBrrp3Dhjx6M9jfaq4SMLpAM5/FeyD53b+XCvVTAgAHFf6Itl9XRGQjtTOT/KvZH1DH1xfiTlK2Xgusez2MW8u8AooRKylgXVbDjY8T5gA6c8T7faVUr4KodqKRYpAR7wQ6gX52y/PDh0i0JloJLcYyr+inX/CSfTCnsPeWKLZv7aNJXikZYUcA6sA19RoBc39Bzw/K7fV/slL0caR1e15gXbJCW0ubIttbID+8e3/ALsMVCn2OsVP1ERKKFKhgdQTftX+K5vfvwj9H9DNVVBrZySEBWO+gzHQhBwCqLiw5nwOKPhuJY7PyEV5EOPZklMA9dtORf7tHIv6ntH0X1x+X6RMzCGiiMjHQPM9h59prn1I8se29+4q1FR15mSFCo6xm7xoCLkDhpqeWMT+kNl0X7qM1co99tVv5kZfyqfPCO4utIx4Gai3drZGz1VY6f3UHZA8M1v9D541q3bdNRJaWaxHJmLufTVj+mJvVb419cxSEMo+CEG9vvPxHzAw0bubsQU0XXVkUaSDUvLIH9bEBVPh2j44aM7+3/lmp+j9nfGpqtKGlYr/ABpdF9Bex+Z8sdezt2aotnqq2Uk/2cRyL5XsPoBjh2v0owR3WBTKw4H2U+ZFz6D1wk7Y35qqm4aTIh9yPsj1PtH1OFlyRW3ZjaKjtPeulpBleW7D3AS7+upPqxGE7aXSjLK2SliCliArN2mJJsLL7IN/PCnBu7KVDyZYYz/aTHID+Ee0/wDKDhu6P9gU7zmRTJKYbHrCMiZzwCqbsxAubm1tNML3nN0sBbY/UlCeoEcx60lLSE+8SO16G59MTHauxanZc7SUzkx+0bG9lJ0Eq93LNw8QcVvCL0kbKlUpWQFleIZXK8Ql7hvIEkHwPcDi3LH436GksC5sOp+3bWSYLlGkjjiFyIAde7MBbzGKHu7vOlY0wjByxMFDfGCPatyFwfS3lhKTeyN9nVDCOOOqyqjlFC51c2zaDuvccj5jGv0UUJWmkkP9o+nkgt/mLD0xPjdNJecsWOxb6X9idXPHUoLCUZX/ABqND6pp/LhPpKkgq6mzKQQe5gb/AK4tHSHsvr9nzC12QdYvmmp+a5h64hVJLa4J0wvPHNlpR7Qvyje2vvBNUuzSNYOQSi6LcCwNuZAsLm5xm48vtIJsLk9wGNSj3brJrdXSykHmwyj5tYYh1lIh9OTM91uCO/DJ0R7S6uuMZ4TIy/zL2h9Aw9cdFH0V1r+20MQ8yx+Sgj64w4qQ7O2qiM2bqZo7ta11bLc2vp2WOLQjKDtnRxxpNMvuPuPmXBjtEIbu/wDt9tq3fUyv+Uuw/QYttTWJGAZHVATYFiBc92vPQ4ifRn2tqxn/APsf8Lf84ofSXAHp4EYXVqqBSO8EkH6HEYOotlZr5JDJJtaFWCNLGGb2VLqCfIX1x+ZTBMxjbqpGAuUOViB3kG9hiaS7GhpBLRNSRzVMjD7LKV/eIxOrt7pj1zWtcAeeNjc3YCUW0XhXW1JGWb4nMhufDwHcBhuzFcULvS1sKGmeBoYkjDiTMEFgSpW2g04HFP3Zo+po6eP4YkB88ov9b4S+menvFTH+8ZfzKP8A64oqLYAd2CK+TNk/ihCrd7XpdoywVBzU0hW2b3FZRqO9L3BHmRzByNubkw0eeaSTNDf9lCujOTqFZuQHMjUgcjhh6R92DURieIXkiBDKOLJx07ypubeJ8MIj1c1f9ng/goVLHgFB1djyAQKCfDxxz8mG08+jmfplE6N6mSSlZ34GQiNQLKqKqiyjkoN/rxOGzCxuDtWOWBkiUqkDZFvxZbA527ixzEjlhnx08f2ootGbvFsYVdO8JsCw7LH3XGqn5/S+J9/Q2zaL/wCRMamUcY04A9xAP+ZvTFTxPt5dzaVJ3qKio6qOQ3EajtM1u1biTc66LzwnLHykZJeTFq+kaS3V0kKU6cAAAW9BbKD6HHjTbnV1a3WTFlH8Sdje3gvED0Ax1NvrTUotQ0qg/wAaXj+pY+rDyxnhNobTP9o6Hv7EY/RT9Tjmbvbv9EzhOyoYv384Y/woLOfVz+zX0LYP/IBHpTRJD/eHtyfnYWX+VVwf+OGPWpkSnHwt2pCPCNe0P5suD+kKeL9zD1jfxKixHpEvZH8xbCZX4MPCn2fUVTFwHk+KVjoPxSMbD1OLFuhsH7HSrGbZz2nI5ufHmALD0xO90I5doVidc7PHD2yvBRb2QFHZF2twHAHFex08EV9w8F5DGFvtNIlFK8TFXTK1x8IYZuOhGW9weV8buMXe7ay01K7snWAlUKE2zBjYi/4b4vP7WO9E62NutHtEZ4XELqQJorEgA+9HzANj2TwIte1sbVfvIVqIKCiOWNHRGccTZhmAPcNcx5m/LisU9S+zp+siJaOWN+qf4kYdm/3kfLmHIg94wy9Ge7JB+1yi2hEV+d+L/LQd9ye7HJDPxW/JNeiiTRBlKngwIPkdMRLo52DHNXvFMiyLGkl1YXGZXVb2+eLfib7gUttrbRPws4/NKT/tx0zVtHRF0mUCj2bFCLRRpGPuKF/QYzJt9aRKj7O0oEuYLbK1gx4AtbKDqBx4nHTvFtkUlO8pGYiwRB7zsbKvqxGEj/wzNKkUrf1iannmeUe7UdbCwI8ENl8r9+NbrRiV7KViI9LcGTaBYe9FG3qLr/tGKpuntlqmD9qMs8TGKZe6ReJHgRY+uJx0zp/W4j3w2+Tt/wA4XkzGxuPEh2/80XvGDEj/AKRbvwYT6g/Q1ejHTakY8JR/hP8AxildIcDGlSRVLdRNDKwHHIjdq3kDf0xNN1/2G21XhaeVPnnUfqMXLDcauLQs3lMndNsv7fFJXNOiVBIanIcEUyISUVrG129+/f6Y6tyNovW1k1UUyAQxwtzBlDEtkI4qO/xGNup3BoZJM7UyZuYF1B/EoIU+oxt01MkahEVUUcFUAAeQGmHUXYrkif8ATLPaKmH96W/Kv/vFEB0xK+myTtUy/dlPzKDFF3fq+tpYJPjiQ+pUX+uMT+TBr4oQd72qNnVn2iFiI5jmK8VL+8rDx9oHQ6m3DHttfeCCTZkssEaxSTMqSqoAIY6m5HEFQbHnc874c94ZabqurqmRY5NO0bajXQ8iON8Typ6OJS39VlSWB2HbzDsgc2A0a1zw18BfEZxkm+ub/wCiDTWjX6LKhI4yjMBJOzMi96IACfnm/Ke7FBxHtqWpNpxIl8tOYEHiLAtf8RdifM4r0UwYXUgi5Fwb6g2PyOmKcLx19DR9H7xjb1bupWw5GbIVYMHtfLbjp4rcfLuxs4MVaTVMYlH9I7Mov3MTVco99/Zv4XFvkp88cdTvbX1zdXFmA/hwAjTxbjb1Axt7a2Fs6hlZ5+skZyXSBRYAEnTSwsDpq3pjKq+kOUjqqSJKdOACKCx8tLX8gT444pYw3X4RJmFTbvzOM7ARxn+1lORT5E6v/KDj1tSQ83qX8Lxx/P8AeP8A4ceEVLUVjkgSTMPacknL+Jjoo8yMbW7m6UUtQsck6u3tNHCM4Cjjnk0UX0HZzceWJpXpCpeih7lUxWlRmSOMydvIihQqn2R3k21uSTrjfx8Atwx9x6KVKi4YUOkioRqZ4cw62wlVOZRGGY/Ik/ynuOGyWUKCzEAAXJOgAHMnliUbXres20L6r1iRW70ICMPI5m+eJcsqVexZPB17n7WgXZ8oqlV0gkDKrAG5cXCqDzzBvmb6XxzbNrJ9rViq5K08ZDNGvsqgOgPxMeFz42sBj7J0aTiV1MiJTBs3Ws3u8uz8QBI1sOOuuHndZaSNDDSyI5XVypDEnhmYjT/umJQjJ0pY/wDRUnpm7idbhVAO1dpDvZj+WVh/riiOwAJPAanEe6K60vtOVv4scrH1kVsXk8ovFYZSd89n9fQzpzyFlPc6dpfqBjl2bSRVH2faLFusFOODdmzLdrr33J/6BZikjDAg8CCD64UoOj3JGIlrqxYwMoQOlsvdbJwwzWTE8HT0dxH7EJW9uoeSZj3l2Nv8IGETpnb+tQ+EP+9v+MVbZWz1p4Y4VJKxqqgniQBbW3PEe6Xp81flHuRIvqSzf7hhOTEKHhmQv/YzgxUf/CPDBifQfuI2939V2w8nJZY5fQ5WP1vi5g4knTPs3LPDNbSRCh80Nx8w30xQdzNpfaKGCTicgVvxJ2T9RfFIYk0TlmKZo1+1IoFzSyJGO92A+V+OMGj6RaSapSniZnZyQHCkLcAni1ib2toMKO6W70W0aqretzvNFLYpmIAF2FtNbArYAEAADvxSNnbGgpltDEkY+6oF/M8T64ZNvJjSQhdNNATHTzAaKzoT+IAj/KcbHRRtPraBU96FmQ+ROZfo1vTDDtjZkdbTPExBSRdGFjY8Qw8jY+mJn0eVD0G0ZKSbs9Z2fDOtyhHgyk281wrxOzVmNFP25sWOrhaKQaHUEcVYcGHiP+RiUVmzKzZMudSwS+ki6o47nHAHwPoeeLNjC3s281JFnEBmQ3D62Cj72h0Pfa3fjOSCfy0RkvJMHrTX7QhfLlaRog4HC6kAkeGVb+GvnjY3H261PXSU7k5JZHWx92XMbH19k9/Z7semzN+6NJesNCIn17ceUkX46WXGBvTWRGr+0Uz3VyJOYKSDUgg6jUZu438Mc1qPyTt2T1ktkcoYXUgjUXBvqND9cfvEjfbUuzdoS2uYncu0fJkftAjuYXtfwscPu0d9IIDCXzdXOpZZQLgDTiOPMcAcdUeVPZRSDe/YEFRGJKguqwZmJTjltqOBNtAdO7CO+/FPTArQUqqf4smrH63Pq3piopIkqXBV0ccRqGU/qMTnaUlBsuQxrTNNOLHNJ7IvqLEi3yX1wnKq+SpGS9ifU7UqKohCzOPdiQWUfhjUW+mKV0b7tNTRPJKpWWQ2CniqDhfuJNzbwGEbZu0Z6mZKeDLTrI1iIRl7PEln9trLc6tizQRLGgUdlUAA8AB/xhOGKb7GRXk9cfmSQKCSQANSToAPE4w6HfGCeoMERL5VZmkHsACw4njx48PHE/3l3ik2lUrTxEiEuEUD3zf227xzA5Ad+LS5ElgZyo0ulPeElhSoeyAGkseJOqr5Adr1XuxhbTBpNoK8ik5Oqkt8REam35xYnwOPxO0cm0pGmYLEszFifgjawUAakkKFsP8ATDBtvf2ilcN9j69l0DSWXS9+FmNvMY5m+zbb8k95MNnrdry2F2UHhqI4/Plf5scU/dfdpKKLIvadtXf4j/oByHn3nHDubvMasELTdTEnBgwyk/CBlXXy4YZ8dHHBfddlIryYG/W0/s9BO97EoUX8T9kfK9/TE/6GaAtUyy27KR5b/edgf0U/MY7ulzarSyw0UQLNcOyjmzdlF87En1GHXc7dwUNKsWhc9qRhzc8beAsAPAY37p/otqP7Da++NNSzpDM+RnXMGI7IF7dojhex8NOONmKUMoZSGUi4INwQeYI4jGFtKt2fVxMsstPIgve7rdbcSDfMp8RhI6O99YKUPTyu/VmU9QxUnsk2sbai5seFrk4btTyZ1tFXxC9u/wBb20yjUNUJH6IVQ/RScWvaVaIYZJW4RozH+UE4jfRbRGfaPWtr1avIx+83ZH1Yn0wvJlpGwxbLZfBgtj7ipMUuk7ZHX0DkC7QkSDyXRv8AASfTC/0M7Yus1MTqpEieRsrfIhT/ADYpckYYEEXBFiDzB5YhELNsjamt8sT2P3oW/XsEHzGJTxJSKRymh928xoKxpKSllmqKtSSbnILEX7K872JJI9rjxGMLbtNUsufatYIEbUUsVizeAUHL6sWt3jFI2wsslM/2Z1WVlvG5sRfiO8ajnra98TvbW6MdDSy1VXIamqbsqWuVEjaAgHVyou3a07PAYJIIsaujja0M1Lkp0lRIWK2kIJ17V7jTnw5fLHN0kbsGaIVMOlRT9oEcWRTmt5qe0PUc8eWwa+n2Rs+IVD5ZHHWNGNXZm1tl8BZbmw044dKedZEV1IKsAynvBFwflhllUzG6doy9094FraVJhbNazqPdccR5cx4EY2CL4korzsXakikH7LOQ1hyRibMvijZhbmPTFYhmDqGUhlYAhgbgg6gg8wRgi7wzJKhc2p0fUc12ydUebRnKPlqv0wnzbA2VE/brHex9lbN6FkQjFSngV1KsAysCCp1BB4g4TNo9FVO5JikeK/u6MB5X1+uJ8nH5ikSa9Ix999oUdbGrwzKJoxYBlZc6fDdgBcHUa94545NgULV+z5YBrLTOHi8mBunqQ3qRj12vuJTUahqirbXgixjM1u4Zj8zpjm2TvnDRBhTU7HNbM8smrWvbsqthxPDEH91zwL5yfncbetqSXqpSepdrMD/Zvwv4C+jD15avW+OzqUL9qqIml6oZcqniCdMwuLgE/U8cS7b+2Vq5Os6lY5G9rKxIc+RHteI44rWwaZptnxx1CkM0WR1bjbVQT3ErY9+H4nacdmxzgxujmjjZXnSBY1vkRmJZ2t7RLGwAvYWUDgeOMXpH3uLu1LEbIukrD3m+H8I5958tX6Ch+zUnVwjMY4yEHNmAP1ZtfXEV2dWinnzyw9Y6m+SQkWfvYWuTfWxwcj6xUQlhUMa7Oah2Y8rDLNVlUA5rEbm3gWAN/Md2PzuJUUlKTUVEqiS1o0AZioPFjlBsTwA5C/fj7tTf9KuPq6mmuoNwY5CCpsRcXWx0J44NjboUlbfqKp1YC5ikQZgPRgGHiMJ/JdMmecHRV7P2VUzM4q3jMjFiCthcm5sWTTXxwy7K6O6JbOAZgdQWa6n0Wyked8cFF0TQqbyTSOO4ALfz4n5EYdKCgSCNY4lCIvBR8/U31vi8IZuSQyXtHrFEFAVQABoABYAeAHDHNtbaiU0LzSGyoCT49wHiTYDxOOzEl3s22dq1sVFAf2IftOPeI9p/wqt7d515jFZOkVirNno72K08km0qgftJi3VD4V4Ej0GUfdHjhg343l+w0rSCxkY5Y1Ot2PMjmALn5Dnjcp4FjRUUWVQFUDkALAfLCJtPYg2tXXMqPRwqy/s37QlvYhhbsknW+oIQd+FqlSNu3bOui6NaOWON5qcRysql0SRwoYi5AGbT0w0Q7EgSNIxFHkjsUXKDlIN7i/O+t+N9cJH9DbS2ZrTP9rpx/Yv7Sj7o4/lP8uHjZFc00EcrRtEzqGMbcVvyPprwHpjY16CV+xT6W9sdVRiIHtTsB/Itmb65R645+h3ZGSmknI1maw/Alx/mLfLCbvztJtobR6qLtBWEMfcTezN5Fr69wGLPsrZy08McSezGoUeNhx8ydfXCx+UrNeI0deDBgxUmGJ10vbudZEtUg7UXZktzjJ0P8rfRj3YouPxPCrqVYAqwIIPAgixB9MLJWqNi6diL0T7zdfTmnc/tIB2b84uX5T2fLLj99JG7dXWPTrAFMalixLAWfSxIPEAX4A89MIW06OXY20AyXKqc0ZPB4joVJ77dk+Nj3YtWx9rR1UKTRm6uL+IPMHxB0OEj8l1ZSWH2RJKTZEhq5Ep0WsqYz+1qZ7lFe+oVSbEg3GZsxJBsoAvhw2RvhUw1KUu0YkRpdIpk9ljwsdSNTppaxIuNb4xt3tpjZ0tbSzOsMsjs8M7glDcHKW8OB7r5hxFj+dj1f9LrHBPKFqaSQSCRQGEyBgCbiwB4ajj2TY62VY1s152MnSTuqaymDRi80N2Uc2U+0vmbAjxHjhI6Pt/zSEU9QT1BPZY8Yjz8cl+I5ce/Flwlb39GUVWxlhIhmOp07LnvYDgfvD1Bw8ou+yFjJVTHSOUMAykEEXBBuCDwIPMYXNsJUTzgRiRIYmALowRmkYe2oYWeNAdQeJJ45bYQ9lbUr9itkqImemvyN1F+cb8FP3Ta/cDrim7E3hgrI80LhviXgy+DLxH6dxwX2wLKNGUNqR1ARJ4ethZurWoZVyvLqLhLllViCA3/AO49I9xdnuMywqRci6u9rg2I0e2hFsH/AI1JGgCy9YtOrGnhKgftApCZ2v28t7DQd5ucZtPM0cIcJLHHSU726xShkqXFjofasefAl9OGF/uRP9jNs/d6ng1ihjQ/EF1/MdfrjRwk0m8k8cUwchnpIXEhI9qbOQhPDQot/HNjurd5JoFmEgiMkXUEMMwUrK+TtDtMCpBOl7i2GU4pBaGjHFtDYsE/72JH8WUE+h4jGKu3Z5Eg6toLzSOmfLIyjKjMNCUYnskY0dnVslRTtqscoaSNiASodGKkgXBI0uNeeN7J4Nsz59yNnpYvEi3NheRgCTwAu/Hwx+afaNLR1H2dIo4h2Q0l1UlmFwLHtMNQMxPFgMcNVQvU0sZa8ksPWU8q5FctqEZgGdbP2VcNfnwONJN1zNDEZmdJTEsc2Ur+0QWOViQdb+8tjqbHCf2oz9H52BVVCzyRyJI0TSSlZXB7JDmyjvQrYgmwBuBfTDNji2pteGmjMkzqijmeZ7gOLHwGJltzeyr2qxgoYpFh4M3At+Nr2Rfu3ued+GGvqqHjFs9ukXpFDBqalbTUSyg8RzVD3d7eg540eifdQwxmplWzyi0YPER8b+GY29AO/Bup0TpCVlqisrjURD2FPjf2/kB4HG/vLv5T0LCNs0kh16uMAlR3tcgDy4+mMSd9pFG8dYnJvvvW8JSlpRmq5iMosDkU8yDpc2PHQAEnQa4e2NgQwyo9PVw0u0LDNGrZY3Yi5GU3yAngDcHTTnjNpdoTmrnrKGH7SKgWVz7UDEC6st9CLDjoRlseIxzbe3dSngWGRTPtOqYNcMSUu3nY31GvE5jwUYVu8mpUUPdPb1RP1kVVTtFLFbM3uPe9suvhfS48eWPLpC3m+xUpym0st0j8Pib+UfUrjYoz9mpU69x+yiXrJCdLqozG/ocRjatbLtnaAEYIBOWMH3IhxZv8x8bDuw8pUq8ixVuze6IN3M0jVbjspdI783I7Teg0/mPdis45Nk7MSmhSGMWRAAPHvJ8Sbk+Jx14aMeqoWTt2GDBgwwoYMGDABgb6bqrX05TQSL2o3PJu4/dbgfQ8sS/cnep9mVDQzhliLWkU8Y34ZwPle3EWIvYXt+EjpD3DFYvXQgCoQcP4qjkfvDkfQ8iJzj/JbKRl4YzbQ2PT1aL1sccq2urEA6HW6sNQD4HH72XsSCmBEESRg8cosT5nifXEp3A39NG32apv1N7Bje8LX1BHHJfiPdN8WKOQMAQQQRcEcx4Y2LUsiyTWDm2pSGWGSMSNGXUjrFtdbjiL/wDfLjia7r9IzUzGGpYz06uY1q1BNrcL/ELa/Fb4hhh3/r55GjoaZWDVF88tiFWMe0M3l7XhpxYY7qnZ1Ls7ZrI6K8Ma3ZWAPWOeF/vM1h4ad2Mdt4NVVkYUZZEBFmRwCOYZSPqCMJm8HRqpbr6FjTTi5AUkKx9PY9NO8Y6ejekm6h6id2LVLmQISbKp4FV4DNx05Zca2z964Jp54VJvTmzsR2e7RuGjXFjbgbXxuJLJmU8CHRdKFVSSGGvgLMvFhZXt329hweRFgcN2z9/qCpFutRSfcmGX/N2T6E40tu7twVqZZkDW9lhoy/hbiPLgeYxO9p9DEoY/Z5kZe6QFSPVQQfkMK+0fyN8XvBRpdkQTpLYAifLnZG9rLa2oPK2PF914jG6ZpbuyM0pfM5MZBXtNfgRwt34mdL0UV6HsyRJ4rI4/RMbtLuBtIDXaTL4B5W/UjBd7iY4R9jlJu6rxqkksz5Xzhy9nBsRYMoWwsT88dtJSRwRhUAVFvxPMm5JJNySTck4QqjcLaRGm0nPgWkX6hjjDrOivaDntTRyeLSuf8y4LrwCivZQ9p780VPfPOhPwp2zfyW9vW2EzanS5JKwjooDmY2VnGZifuoul/MnyxxUHQzUEjrpokX7mZj9Qo+uKHu5ufT0K/slu5HalbVj68h4CwwfN/g34r8i1sTo6edvtG03aaU8Ii2i+BI/yrZfPD5BTrGoVFVFXgqgAAeAGgx+KavjlLCN0cocrZWBytxsbcDhE2nWTVtdV7OeTq4+qvFl07Q6tgXPFgQxBHC3LDYjoXMjWqt+I5qj7JSlnlYMOvVc6RNbQn4hfieA7zwwobtbYi2ZLVfbo3+2gkiQ9oyA8kJ4XOubmPw2x4bu11WqnZ1LAkFSC3Xzk65QbX17rgXF+WUC98MNdsanrohSCpWWupUBE/Akg+ySL5gDYHUkGx43ult5HpLBi7Hp9o0ueuigURTuGelUdrIWNrLa6jtGxGutyLYftm7qxJVSVhDmaUDRyD1VxqFtfwHE2AsNDjv2HFMtPGKllaYKM7KNCf9T3nS55DE76ROkUENTUraaiSYH5qh/VvQd+NxFWzMyeDh6St9/tLfZac3iU9tl/tHB4C3FQfmfAC7j0dbnfYoc8g/bygZvuLxCD9T4+QxjdGu4HV5aqoXt8YoyPYHJ2Hxdw5cePCk4IxbfZhJpfFBgwYMVJhgwYMABgwYMABgwYMACNv70eCrvNAAtQOI4CUePc/cefA8iEvdHfmbZzmCoVzCDYxkdqI88oPLnl9RbnbcLe9u48Netz2JgOzKBr5MPeX6jkRicoZuJSMvDNrZu04qiMSQuroeDD9DzB8DrhY6UtlSz0Y6pS/VyB2QcWUBgbDna97eeJu8VdsWe4uoPvDWOUDl4nw0YYou7PSfT1Nkl/YSnkx7LH7r8vI29cZ2UsMOrWUcNf0qU/2QinzCoZQiRZD2GOnEDKQOQHGwFsLO1thPFDSbPX/wCRUt101+86IrHmFGYnxUnFdXZUOfrBFH1nx5FzfmtfC7Q7rS/0rLWTFCmTLCFJuNAuoI0IW/q5wOLYKSWji3I3oC7Kd5T26QOrAnXsi6D5EJ5jH5oeknq6OKWqUNPNm6uGEG7IDlDEE9m7A+fIccKe+Wz5Ya6ali0SvaJgO8576eUmYnwtjf3fpY4dtyxyWBSFEps3whEHZ+9lB/x4xN6/2NaWzY2P0lxSzLDNFLTSPbJ1g0a/AX0IvyuLeOG6aYIpZtFUEk9wAucTXfLeSaKS1ZQQywiRupLNqwF7GwLalbXFgOHhihODJAcy5S8ZuvGxK6jxtww8X4Ekj5sna8VVEJYWzxkkBrEag2OhAPHGPVb+08a1J/aE0rBZAF4szFQFubHtDjjL6IZL7Ot8Mjj6Kf8AXGCtB1tTtqEa5kzD8SkuP8WM7Okb1VtD/u9vPDXR54W1HtI2jIfvC/1GhxN9o7zVclO8rORLRVQEiJ2VaMmwDKDqBIhGt9Gx93Z3aeajiq6F+qq4iyOt+zLY3F76AlSvHQ87ccfjdSRqqurYJo+qaqicOlj2JRbtWOo7RZh5jU4Rtuh0krNTa2xZKNl2ls3906h5YBwyEZrgD3db2GqnUaXA49m7wx1G26eePQTR5XU8VfI4ynv9lTfmCMN/RxFOlEIqiNkaJmVcwtmS9wR4AkjyAx3UO5dJBOZ44QshvY3NlJ45VvZb+A78N1bpoXtWzi3n3BirZBKHeGUDKXS3aXuPjbS9+Ghvpjs2Nu/S7NhJXKgAu8zkXI+83IeAsPDHHvL0h01Hdc3Wyj+zTkfvNwXy4+GJhW7UrtszZFBYA3ES6JGO9j/ubXu7sEpRTxsEm1nRr77dJL1N6ekzLEeyXAOaW+llHFVPzPhwOvuB0a9XlqKte3oY4T7ncz/e7l5c9eG1ub0dRUVpJLS1Hx8k/AP9x18uGHDBGLbuQOSSqIYMGDFSYYMGDAAYMGDAAYMGDAAYMGDAAYMGDAB4VlEkyFJFV0birC4Ppib7y9D4N3o2t/cudPJX4jya/nin4MLKKlsZSa0Qij3j2hsthG+dVH9lKCVI+4e78Jth32P0w08lhOjwt8Q7a/QZh+U4equiSVSkiK6nirAEfI4TNr9EdLLcxF4G7gcy/lbX5EYTrKOmP2i9jTQbVp6mzRSRSkXsVIJW/HTiuOLebc6CvA6wFZF9mVDZhzt3EX1sfS2JntDokrIjeIxy24FWyt8msB6NjkFftej4mqUD4lLr82DDGOf9SDr6ZRdi9GkEEqzSPLUSL7JlNwpHA25kcrnTuw32xEYelquTRjE340sf8JXHanTPU84YD5Zx/uOBckUDhJjLUdHM0UjtRVj06SG7R2JAPgQRp3XF/HG5upuglCr9tpZZTeSVuLcdLa2GpPEkk8cT5umep/gwD8//ANsck/S9WvovUp+FCf8AMxwd4I3rNlT3Z3XjoI2SJnYO2Y5iNDa2lgLCwHyx2VtXBATJK0UZItnYqpI7rnUjwxGDtza1X7LVTD+7QoPmij9ce9H0W185zS5Y78WlfM3yXMfmRgU/6UZ09sdNr9LlLFcQh528BlX8za/IHCNtLfmv2g3VRZlDf2UANyPvMO0R8h4YctkdD1PHYzyPMfhHYX6EsfzDDts/ZUVOuSGNI17lAHz7z543rKWzLitEw3b6IHaz1bZF/hIbsfxNwX0v5jFO2ZsmKmQRwosaDko4nvJ4k+Jx14MPGKjoVyb2GDBgwwoYMGDAAYMGDAAYMGDAAYMGDAAYMGDAAYMGDAAYMGDAAY+Y+4MABj4uDBgAVd9PZ+f6Yj22efngwY5+Qvxnjsrj64rO43/fnj7gxnGbyDu2DBgx0nOfcGDBgAMGDBgAMGDBgAMGDBgAMGDBgAMGDBgA/9k="/>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ndara" panose="020E0502030303020204" pitchFamily="34" charset="0"/>
                <a:ea typeface="新細明體" panose="02020500000000000000" pitchFamily="18" charset="-120"/>
              </a:defRPr>
            </a:lvl1pPr>
            <a:lvl2pPr marL="742950" indent="-285750">
              <a:defRPr kumimoji="1">
                <a:solidFill>
                  <a:schemeClr val="tx1"/>
                </a:solidFill>
                <a:latin typeface="Candara" panose="020E0502030303020204" pitchFamily="34" charset="0"/>
                <a:ea typeface="新細明體" panose="02020500000000000000" pitchFamily="18" charset="-120"/>
              </a:defRPr>
            </a:lvl2pPr>
            <a:lvl3pPr marL="1143000" indent="-228600">
              <a:defRPr kumimoji="1">
                <a:solidFill>
                  <a:schemeClr val="tx1"/>
                </a:solidFill>
                <a:latin typeface="Candara" panose="020E0502030303020204" pitchFamily="34" charset="0"/>
                <a:ea typeface="新細明體" panose="02020500000000000000" pitchFamily="18" charset="-120"/>
              </a:defRPr>
            </a:lvl3pPr>
            <a:lvl4pPr marL="1600200" indent="-228600">
              <a:defRPr kumimoji="1">
                <a:solidFill>
                  <a:schemeClr val="tx1"/>
                </a:solidFill>
                <a:latin typeface="Candara" panose="020E0502030303020204" pitchFamily="34" charset="0"/>
                <a:ea typeface="新細明體" panose="02020500000000000000" pitchFamily="18" charset="-120"/>
              </a:defRPr>
            </a:lvl4pPr>
            <a:lvl5pPr marL="2057400" indent="-228600">
              <a:defRPr kumimoji="1">
                <a:solidFill>
                  <a:schemeClr val="tx1"/>
                </a:solidFill>
                <a:latin typeface="Candara" panose="020E0502030303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9pPr>
          </a:lstStyle>
          <a:p>
            <a:pPr eaLnBrk="1" hangingPunct="1"/>
            <a:endParaRPr kumimoji="0" lang="zh-TW" altLang="en-US">
              <a:ea typeface="標楷體" panose="03000509000000000000" pitchFamily="65" charset="-120"/>
            </a:endParaRPr>
          </a:p>
        </p:txBody>
      </p:sp>
      <p:pic>
        <p:nvPicPr>
          <p:cNvPr id="9" name="圖片 8"/>
          <p:cNvPicPr>
            <a:picLocks noChangeAspect="1"/>
          </p:cNvPicPr>
          <p:nvPr/>
        </p:nvPicPr>
        <p:blipFill>
          <a:blip r:embed="rId3"/>
          <a:stretch>
            <a:fillRect/>
          </a:stretch>
        </p:blipFill>
        <p:spPr>
          <a:xfrm>
            <a:off x="1770613" y="5327426"/>
            <a:ext cx="1464714" cy="1459137"/>
          </a:xfrm>
          <a:prstGeom prst="rect">
            <a:avLst/>
          </a:prstGeom>
          <a:ln>
            <a:noFill/>
          </a:ln>
          <a:effectLst>
            <a:outerShdw blurRad="292100" dist="139700" dir="2700000" algn="tl" rotWithShape="0">
              <a:srgbClr val="333333">
                <a:alpha val="65000"/>
              </a:srgbClr>
            </a:outerShdw>
          </a:effectLst>
        </p:spPr>
      </p:pic>
      <p:pic>
        <p:nvPicPr>
          <p:cNvPr id="11270" name="圖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95776" y="5373688"/>
            <a:ext cx="1357313" cy="135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圖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3537" y="5397126"/>
            <a:ext cx="1624127" cy="1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圖片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14511" y="5395913"/>
            <a:ext cx="117792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3781" y="1790528"/>
            <a:ext cx="3497971" cy="2503909"/>
          </a:xfrm>
          <a:prstGeom prst="rect">
            <a:avLst/>
          </a:prstGeom>
        </p:spPr>
      </p:pic>
    </p:spTree>
    <p:extLst>
      <p:ext uri="{BB962C8B-B14F-4D97-AF65-F5344CB8AC3E}">
        <p14:creationId xmlns:p14="http://schemas.microsoft.com/office/powerpoint/2010/main" val="3739612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487739" y="946150"/>
            <a:ext cx="5132387" cy="812800"/>
          </a:xfrm>
          <a:extLst>
            <a:ext uri="{909E8E84-426E-40DD-AFC4-6F175D3DCCD1}">
              <a14:hiddenFill xmlns:a14="http://schemas.microsoft.com/office/drawing/2010/main">
                <a:solidFill>
                  <a:srgbClr val="FFFF66"/>
                </a:solidFill>
              </a14:hiddenFill>
            </a:ext>
          </a:extLst>
        </p:spPr>
        <p:txBody>
          <a:bodyPr anchor="b">
            <a:normAutofit/>
          </a:bodyPr>
          <a:lstStyle/>
          <a:p>
            <a:pPr eaLnBrk="1" hangingPunct="1">
              <a:defRPr/>
            </a:pPr>
            <a:r>
              <a:rPr lang="zh-TW" altLang="en-US" sz="4800" i="1" u="sng">
                <a:ea typeface="標楷體" pitchFamily="65" charset="-120"/>
              </a:rPr>
              <a:t> 泳 池 嬉 水</a:t>
            </a:r>
            <a:endParaRPr lang="en-US" altLang="zh-TW" sz="6000" i="1">
              <a:ea typeface="標楷體" pitchFamily="65" charset="-120"/>
            </a:endParaRPr>
          </a:p>
        </p:txBody>
      </p:sp>
      <p:sp>
        <p:nvSpPr>
          <p:cNvPr id="84995" name="Rectangle 3"/>
          <p:cNvSpPr>
            <a:spLocks noGrp="1" noChangeArrowheads="1"/>
          </p:cNvSpPr>
          <p:nvPr>
            <p:ph idx="1"/>
          </p:nvPr>
        </p:nvSpPr>
        <p:spPr>
          <a:xfrm>
            <a:off x="955964" y="2168525"/>
            <a:ext cx="10690167" cy="4122738"/>
          </a:xfrm>
        </p:spPr>
        <p:txBody>
          <a:bodyPr>
            <a:normAutofit/>
          </a:bodyPr>
          <a:lstStyle/>
          <a:p>
            <a:pPr algn="ctr" eaLnBrk="1" hangingPunct="1">
              <a:buFontTx/>
              <a:buNone/>
              <a:defRPr/>
            </a:pPr>
            <a:r>
              <a:rPr lang="zh-TW" altLang="en-US" sz="3600" dirty="0" smtClean="0">
                <a:solidFill>
                  <a:srgbClr val="FFFF66"/>
                </a:solidFill>
                <a:latin typeface="標楷體" pitchFamily="65" charset="-120"/>
                <a:ea typeface="標楷體" pitchFamily="65" charset="-120"/>
              </a:rPr>
              <a:t>    </a:t>
            </a:r>
            <a:r>
              <a:rPr lang="zh-TW" altLang="en-US" sz="3600" dirty="0" smtClean="0">
                <a:solidFill>
                  <a:srgbClr val="FFFF00"/>
                </a:solidFill>
                <a:effectLst/>
                <a:latin typeface="標楷體" pitchFamily="65" charset="-120"/>
                <a:ea typeface="標楷體" pitchFamily="65" charset="-120"/>
              </a:rPr>
              <a:t>下水前先了解 </a:t>
            </a:r>
            <a:r>
              <a:rPr lang="zh-TW" altLang="en-US" sz="3600" dirty="0" smtClean="0">
                <a:solidFill>
                  <a:srgbClr val="C00000"/>
                </a:solidFill>
                <a:effectLst/>
                <a:latin typeface="標楷體" pitchFamily="65" charset="-120"/>
                <a:ea typeface="標楷體" pitchFamily="65" charset="-120"/>
              </a:rPr>
              <a:t>環境</a:t>
            </a:r>
            <a:r>
              <a:rPr lang="en-US" altLang="zh-TW" sz="3600" dirty="0">
                <a:solidFill>
                  <a:srgbClr val="C00000"/>
                </a:solidFill>
                <a:latin typeface="Times New Roman" pitchFamily="18" charset="0"/>
                <a:ea typeface="標楷體" pitchFamily="65" charset="-120"/>
              </a:rPr>
              <a:t>&amp;</a:t>
            </a:r>
            <a:r>
              <a:rPr lang="zh-TW" altLang="en-US" sz="3600" dirty="0" smtClean="0">
                <a:solidFill>
                  <a:srgbClr val="C00000"/>
                </a:solidFill>
                <a:effectLst/>
                <a:latin typeface="標楷體" pitchFamily="65" charset="-120"/>
                <a:ea typeface="標楷體" pitchFamily="65" charset="-120"/>
              </a:rPr>
              <a:t>深度</a:t>
            </a:r>
            <a:r>
              <a:rPr lang="en-US" altLang="zh-TW" sz="3600" dirty="0">
                <a:solidFill>
                  <a:srgbClr val="C00000"/>
                </a:solidFill>
                <a:latin typeface="Times New Roman" pitchFamily="18" charset="0"/>
                <a:ea typeface="標楷體" pitchFamily="65" charset="-120"/>
              </a:rPr>
              <a:t>&amp;</a:t>
            </a:r>
            <a:r>
              <a:rPr lang="zh-TW" altLang="en-US" sz="3600" dirty="0" smtClean="0">
                <a:solidFill>
                  <a:srgbClr val="C00000"/>
                </a:solidFill>
                <a:effectLst/>
                <a:latin typeface="標楷體" pitchFamily="65" charset="-120"/>
                <a:ea typeface="標楷體" pitchFamily="65" charset="-120"/>
              </a:rPr>
              <a:t>設計</a:t>
            </a:r>
            <a:endParaRPr lang="en-US" altLang="zh-TW" sz="3600" dirty="0" smtClean="0">
              <a:solidFill>
                <a:srgbClr val="C00000"/>
              </a:solidFill>
              <a:effectLst/>
              <a:latin typeface="標楷體" pitchFamily="65" charset="-120"/>
              <a:ea typeface="標楷體" pitchFamily="65" charset="-120"/>
            </a:endParaRPr>
          </a:p>
          <a:p>
            <a:pPr algn="ctr" eaLnBrk="1" hangingPunct="1">
              <a:buFontTx/>
              <a:buNone/>
              <a:defRPr/>
            </a:pPr>
            <a:endParaRPr lang="zh-TW" altLang="en-US" sz="3600" dirty="0" smtClean="0">
              <a:solidFill>
                <a:srgbClr val="FFFF66"/>
              </a:solidFill>
              <a:latin typeface="標楷體" pitchFamily="65" charset="-120"/>
              <a:ea typeface="標楷體" pitchFamily="65" charset="-120"/>
            </a:endParaRPr>
          </a:p>
          <a:p>
            <a:pPr algn="ctr" eaLnBrk="1" hangingPunct="1">
              <a:buFontTx/>
              <a:buNone/>
              <a:defRPr/>
            </a:pPr>
            <a:r>
              <a:rPr lang="zh-TW" altLang="en-US" sz="3600" dirty="0" smtClean="0">
                <a:solidFill>
                  <a:srgbClr val="FFFF66"/>
                </a:solidFill>
                <a:latin typeface="標楷體" pitchFamily="65" charset="-120"/>
                <a:ea typeface="標楷體" pitchFamily="65" charset="-120"/>
              </a:rPr>
              <a:t>  </a:t>
            </a:r>
            <a:r>
              <a:rPr lang="zh-TW" altLang="en-US" sz="3600" dirty="0" smtClean="0">
                <a:solidFill>
                  <a:srgbClr val="FFFF00"/>
                </a:solidFill>
                <a:effectLst/>
                <a:latin typeface="標楷體" pitchFamily="65" charset="-120"/>
                <a:ea typeface="標楷體" pitchFamily="65" charset="-120"/>
              </a:rPr>
              <a:t>不要過度依賴</a:t>
            </a:r>
            <a:r>
              <a:rPr lang="zh-TW" altLang="en-US" sz="3600" dirty="0">
                <a:solidFill>
                  <a:srgbClr val="FF0000"/>
                </a:solidFill>
                <a:latin typeface="標楷體" pitchFamily="65" charset="-120"/>
                <a:ea typeface="標楷體" pitchFamily="65" charset="-120"/>
              </a:rPr>
              <a:t>有救生員</a:t>
            </a:r>
            <a:r>
              <a:rPr lang="zh-TW" altLang="en-US" sz="3600" dirty="0" smtClean="0">
                <a:solidFill>
                  <a:srgbClr val="FFFF00"/>
                </a:solidFill>
                <a:effectLst/>
                <a:latin typeface="標楷體" pitchFamily="65" charset="-120"/>
                <a:ea typeface="標楷體" pitchFamily="65" charset="-120"/>
              </a:rPr>
              <a:t>而有恃無恐</a:t>
            </a:r>
            <a:endParaRPr lang="en-US" altLang="zh-TW" sz="3600" dirty="0" smtClean="0">
              <a:solidFill>
                <a:srgbClr val="FFFF00"/>
              </a:solidFill>
              <a:effectLst/>
              <a:latin typeface="標楷體" pitchFamily="65" charset="-120"/>
              <a:ea typeface="標楷體" pitchFamily="65" charset="-120"/>
            </a:endParaRPr>
          </a:p>
          <a:p>
            <a:pPr algn="ctr" eaLnBrk="1" hangingPunct="1">
              <a:buFontTx/>
              <a:buNone/>
              <a:defRPr/>
            </a:pPr>
            <a:endParaRPr lang="zh-TW" altLang="en-US" sz="3600" dirty="0" smtClean="0">
              <a:solidFill>
                <a:srgbClr val="FFFF66"/>
              </a:solidFill>
              <a:latin typeface="標楷體" pitchFamily="65" charset="-120"/>
              <a:ea typeface="標楷體" pitchFamily="65" charset="-120"/>
            </a:endParaRPr>
          </a:p>
          <a:p>
            <a:pPr algn="ctr" eaLnBrk="1" hangingPunct="1">
              <a:buFontTx/>
              <a:buNone/>
              <a:defRPr/>
            </a:pPr>
            <a:r>
              <a:rPr lang="zh-TW" altLang="en-US" sz="3600" dirty="0" smtClean="0">
                <a:solidFill>
                  <a:srgbClr val="FFFF66"/>
                </a:solidFill>
                <a:latin typeface="標楷體" pitchFamily="65" charset="-120"/>
                <a:ea typeface="標楷體" pitchFamily="65" charset="-120"/>
              </a:rPr>
              <a:t>   </a:t>
            </a:r>
            <a:r>
              <a:rPr lang="zh-TW" altLang="en-US" sz="3600" dirty="0" smtClean="0">
                <a:solidFill>
                  <a:srgbClr val="FFFF00"/>
                </a:solidFill>
                <a:effectLst/>
                <a:latin typeface="標楷體" pitchFamily="65" charset="-120"/>
                <a:ea typeface="標楷體" pitchFamily="65" charset="-120"/>
              </a:rPr>
              <a:t>求援動作</a:t>
            </a:r>
            <a:r>
              <a:rPr lang="en-US" altLang="zh-TW" sz="3600" dirty="0" smtClean="0">
                <a:solidFill>
                  <a:srgbClr val="FFFF00"/>
                </a:solidFill>
                <a:effectLst/>
                <a:latin typeface="標楷體" pitchFamily="65" charset="-120"/>
                <a:ea typeface="標楷體" pitchFamily="65" charset="-120"/>
              </a:rPr>
              <a:t>: </a:t>
            </a:r>
            <a:r>
              <a:rPr lang="zh-TW" altLang="en-US" sz="3600" dirty="0">
                <a:solidFill>
                  <a:srgbClr val="FF0000"/>
                </a:solidFill>
                <a:latin typeface="標楷體" pitchFamily="65" charset="-120"/>
                <a:ea typeface="標楷體" pitchFamily="65" charset="-120"/>
              </a:rPr>
              <a:t>揮動泳帽 </a:t>
            </a:r>
            <a:r>
              <a:rPr lang="zh-TW" altLang="en-US" sz="3600" dirty="0">
                <a:solidFill>
                  <a:srgbClr val="FFFF00"/>
                </a:solidFill>
                <a:latin typeface="標楷體" pitchFamily="65" charset="-120"/>
                <a:ea typeface="標楷體" pitchFamily="65" charset="-120"/>
              </a:rPr>
              <a:t>引起</a:t>
            </a:r>
            <a:r>
              <a:rPr lang="zh-TW" altLang="en-US" sz="3600" dirty="0" smtClean="0">
                <a:solidFill>
                  <a:srgbClr val="FFFF00"/>
                </a:solidFill>
                <a:latin typeface="標楷體" pitchFamily="65" charset="-120"/>
                <a:ea typeface="標楷體" pitchFamily="65" charset="-120"/>
              </a:rPr>
              <a:t>注意</a:t>
            </a:r>
            <a:endParaRPr lang="zh-TW" altLang="en-US" sz="3600" dirty="0">
              <a:solidFill>
                <a:srgbClr val="FFFF00"/>
              </a:solidFill>
              <a:latin typeface="標楷體" pitchFamily="65" charset="-120"/>
              <a:ea typeface="標楷體" pitchFamily="65" charset="-120"/>
            </a:endParaRPr>
          </a:p>
          <a:p>
            <a:pPr algn="ctr" eaLnBrk="1" hangingPunct="1">
              <a:buFont typeface="Wingdings" panose="05000000000000000000" pitchFamily="2" charset="2"/>
              <a:buNone/>
              <a:defRPr/>
            </a:pPr>
            <a:endParaRPr lang="en-US" altLang="zh-TW" sz="3600" dirty="0" smtClean="0">
              <a:solidFill>
                <a:srgbClr val="FFFF66"/>
              </a:solidFill>
              <a:latin typeface="標楷體" pitchFamily="65" charset="-120"/>
              <a:ea typeface="標楷體" pitchFamily="65" charset="-120"/>
            </a:endParaRPr>
          </a:p>
        </p:txBody>
      </p:sp>
    </p:spTree>
    <p:extLst>
      <p:ext uri="{BB962C8B-B14F-4D97-AF65-F5344CB8AC3E}">
        <p14:creationId xmlns:p14="http://schemas.microsoft.com/office/powerpoint/2010/main" val="458500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84995">
                                            <p:txEl>
                                              <p:pRg st="0" end="0"/>
                                            </p:txEl>
                                          </p:spTgt>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grpId="0" nodeType="clickEffect">
                                  <p:stCondLst>
                                    <p:cond delay="0"/>
                                  </p:stCondLst>
                                  <p:childTnLst>
                                    <p:animScale>
                                      <p:cBhvr>
                                        <p:cTn id="10" dur="2000" fill="hold"/>
                                        <p:tgtEl>
                                          <p:spTgt spid="84995">
                                            <p:txEl>
                                              <p:pRg st="2" end="2"/>
                                            </p:txEl>
                                          </p:spTgt>
                                        </p:tgtEl>
                                      </p:cBhvr>
                                      <p:by x="150000" y="15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fill="hold" grpId="0" nodeType="clickEffect">
                                  <p:stCondLst>
                                    <p:cond delay="0"/>
                                  </p:stCondLst>
                                  <p:childTnLst>
                                    <p:animScale>
                                      <p:cBhvr>
                                        <p:cTn id="14" dur="2000" fill="hold"/>
                                        <p:tgtEl>
                                          <p:spTgt spid="84995">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xfrm>
            <a:off x="4147706" y="364837"/>
            <a:ext cx="4710113" cy="900113"/>
          </a:xfrm>
          <a:extLst>
            <a:ext uri="{909E8E84-426E-40DD-AFC4-6F175D3DCCD1}">
              <a14:hiddenFill xmlns:a14="http://schemas.microsoft.com/office/drawing/2010/main">
                <a:solidFill>
                  <a:srgbClr val="FFFF66"/>
                </a:solidFill>
              </a14:hiddenFill>
            </a:ext>
          </a:extLst>
        </p:spPr>
        <p:txBody>
          <a:bodyPr/>
          <a:lstStyle/>
          <a:p>
            <a:pPr eaLnBrk="1" hangingPunct="1">
              <a:defRPr/>
            </a:pPr>
            <a:r>
              <a:rPr lang="zh-TW" altLang="en-US" sz="4800" i="1" u="sng" dirty="0">
                <a:ea typeface="標楷體" pitchFamily="65" charset="-120"/>
              </a:rPr>
              <a:t>海 灘 嬉 水</a:t>
            </a:r>
            <a:r>
              <a:rPr lang="en-US" altLang="zh-TW" i="1" u="sng" dirty="0">
                <a:latin typeface="Times New Roman" pitchFamily="18" charset="0"/>
                <a:ea typeface="標楷體" pitchFamily="65" charset="-120"/>
              </a:rPr>
              <a:t>(</a:t>
            </a:r>
            <a:r>
              <a:rPr lang="zh-TW" altLang="en-US" i="1" u="sng" dirty="0">
                <a:latin typeface="Times New Roman" pitchFamily="18" charset="0"/>
                <a:ea typeface="標楷體" pitchFamily="65" charset="-120"/>
              </a:rPr>
              <a:t>一</a:t>
            </a:r>
            <a:r>
              <a:rPr lang="en-US" altLang="zh-TW" i="1" u="sng" dirty="0">
                <a:latin typeface="Times New Roman" pitchFamily="18" charset="0"/>
                <a:ea typeface="標楷體" pitchFamily="65" charset="-120"/>
              </a:rPr>
              <a:t>)</a:t>
            </a:r>
            <a:endParaRPr lang="en-US" altLang="zh-TW" i="1" dirty="0">
              <a:latin typeface="Times New Roman" pitchFamily="18" charset="0"/>
              <a:ea typeface="標楷體" pitchFamily="65" charset="-120"/>
            </a:endParaRPr>
          </a:p>
        </p:txBody>
      </p:sp>
      <p:sp>
        <p:nvSpPr>
          <p:cNvPr id="11268" name="Rectangle 1028"/>
          <p:cNvSpPr>
            <a:spLocks noGrp="1" noChangeArrowheads="1"/>
          </p:cNvSpPr>
          <p:nvPr>
            <p:ph idx="1"/>
          </p:nvPr>
        </p:nvSpPr>
        <p:spPr>
          <a:xfrm>
            <a:off x="1072343" y="1506048"/>
            <a:ext cx="10523912" cy="5160759"/>
          </a:xfrm>
        </p:spPr>
        <p:txBody>
          <a:bodyPr>
            <a:noAutofit/>
          </a:bodyPr>
          <a:lstStyle/>
          <a:p>
            <a:pPr eaLnBrk="1" hangingPunct="1">
              <a:buFontTx/>
              <a:buNone/>
              <a:defRPr/>
            </a:pPr>
            <a:r>
              <a:rPr lang="zh-TW" altLang="en-US" sz="2500" dirty="0">
                <a:solidFill>
                  <a:schemeClr val="tx1">
                    <a:lumMod val="95000"/>
                    <a:lumOff val="5000"/>
                  </a:schemeClr>
                </a:solidFill>
                <a:latin typeface="Times New Roman" pitchFamily="18" charset="0"/>
                <a:ea typeface="標楷體" pitchFamily="65" charset="-120"/>
              </a:rPr>
              <a:t> </a:t>
            </a:r>
            <a:r>
              <a:rPr lang="zh-TW" altLang="en-US" sz="2500" dirty="0" smtClean="0">
                <a:solidFill>
                  <a:schemeClr val="tx1">
                    <a:lumMod val="95000"/>
                    <a:lumOff val="5000"/>
                  </a:schemeClr>
                </a:solidFill>
                <a:latin typeface="Times New Roman" pitchFamily="18" charset="0"/>
                <a:ea typeface="標楷體" pitchFamily="65" charset="-120"/>
              </a:rPr>
              <a:t>           * </a:t>
            </a:r>
            <a:r>
              <a:rPr lang="zh-TW" altLang="en-US" sz="2500" dirty="0" smtClean="0">
                <a:solidFill>
                  <a:schemeClr val="tx1">
                    <a:lumMod val="95000"/>
                    <a:lumOff val="5000"/>
                  </a:schemeClr>
                </a:solidFill>
                <a:effectLst/>
                <a:latin typeface="標楷體" pitchFamily="65" charset="-120"/>
                <a:ea typeface="標楷體" pitchFamily="65" charset="-120"/>
              </a:rPr>
              <a:t>防曬做得好</a:t>
            </a:r>
            <a:r>
              <a:rPr lang="en-US" altLang="zh-TW" sz="2500" dirty="0" smtClean="0">
                <a:solidFill>
                  <a:schemeClr val="tx1">
                    <a:lumMod val="95000"/>
                    <a:lumOff val="5000"/>
                  </a:schemeClr>
                </a:solidFill>
                <a:effectLst/>
                <a:latin typeface="標楷體" pitchFamily="65" charset="-120"/>
                <a:ea typeface="標楷體" pitchFamily="65" charset="-120"/>
              </a:rPr>
              <a:t>,</a:t>
            </a:r>
            <a:r>
              <a:rPr lang="zh-TW" altLang="en-US" sz="2500" dirty="0" smtClean="0">
                <a:solidFill>
                  <a:schemeClr val="tx1">
                    <a:lumMod val="95000"/>
                    <a:lumOff val="5000"/>
                  </a:schemeClr>
                </a:solidFill>
                <a:effectLst/>
                <a:latin typeface="標楷體" pitchFamily="65" charset="-120"/>
                <a:ea typeface="標楷體" pitchFamily="65" charset="-120"/>
              </a:rPr>
              <a:t>赤腳最不好</a:t>
            </a:r>
            <a:r>
              <a:rPr lang="en-US" altLang="zh-TW" sz="2500" dirty="0" smtClean="0">
                <a:solidFill>
                  <a:schemeClr val="tx1">
                    <a:lumMod val="95000"/>
                    <a:lumOff val="5000"/>
                  </a:schemeClr>
                </a:solidFill>
                <a:effectLst/>
                <a:latin typeface="標楷體" pitchFamily="65" charset="-120"/>
                <a:ea typeface="標楷體" pitchFamily="65" charset="-120"/>
              </a:rPr>
              <a:t>.</a:t>
            </a:r>
            <a:r>
              <a:rPr lang="zh-TW" altLang="en-US" sz="2500" dirty="0" smtClean="0">
                <a:solidFill>
                  <a:schemeClr val="tx1">
                    <a:lumMod val="95000"/>
                    <a:lumOff val="5000"/>
                  </a:schemeClr>
                </a:solidFill>
                <a:latin typeface="標楷體" pitchFamily="65" charset="-120"/>
                <a:ea typeface="標楷體" pitchFamily="65" charset="-120"/>
              </a:rPr>
              <a:t>   </a:t>
            </a:r>
            <a:endParaRPr lang="en-US" altLang="zh-TW" sz="2500" dirty="0" smtClean="0">
              <a:solidFill>
                <a:schemeClr val="tx1">
                  <a:lumMod val="95000"/>
                  <a:lumOff val="5000"/>
                </a:schemeClr>
              </a:solidFill>
              <a:latin typeface="標楷體" pitchFamily="65" charset="-120"/>
              <a:ea typeface="標楷體" pitchFamily="65" charset="-120"/>
            </a:endParaRPr>
          </a:p>
          <a:p>
            <a:pPr eaLnBrk="1" hangingPunct="1">
              <a:buFontTx/>
              <a:buNone/>
              <a:defRPr/>
            </a:pPr>
            <a:r>
              <a:rPr lang="zh-TW" altLang="en-US" sz="2500" dirty="0" smtClean="0">
                <a:solidFill>
                  <a:schemeClr val="tx1">
                    <a:lumMod val="95000"/>
                    <a:lumOff val="5000"/>
                  </a:schemeClr>
                </a:solidFill>
                <a:latin typeface="標楷體" pitchFamily="65" charset="-120"/>
                <a:ea typeface="標楷體" pitchFamily="65" charset="-120"/>
              </a:rPr>
              <a:t>                             </a:t>
            </a:r>
            <a:endParaRPr lang="zh-TW" altLang="en-US" sz="2500" dirty="0">
              <a:solidFill>
                <a:schemeClr val="tx1">
                  <a:lumMod val="95000"/>
                  <a:lumOff val="5000"/>
                </a:schemeClr>
              </a:solidFill>
              <a:latin typeface="標楷體" pitchFamily="65" charset="-120"/>
              <a:ea typeface="標楷體" pitchFamily="65" charset="-120"/>
            </a:endParaRPr>
          </a:p>
          <a:p>
            <a:pPr eaLnBrk="1" hangingPunct="1">
              <a:defRPr/>
            </a:pPr>
            <a:r>
              <a:rPr lang="zh-TW" altLang="en-US" sz="2500" dirty="0" smtClean="0">
                <a:solidFill>
                  <a:schemeClr val="tx1">
                    <a:lumMod val="95000"/>
                    <a:lumOff val="5000"/>
                  </a:schemeClr>
                </a:solidFill>
                <a:effectLst/>
                <a:latin typeface="Times New Roman" pitchFamily="18" charset="0"/>
                <a:ea typeface="標楷體" pitchFamily="65" charset="-120"/>
              </a:rPr>
              <a:t>知天時</a:t>
            </a:r>
            <a:r>
              <a:rPr lang="en-US" altLang="zh-TW" sz="2500" dirty="0" smtClean="0">
                <a:solidFill>
                  <a:schemeClr val="tx1">
                    <a:lumMod val="95000"/>
                    <a:lumOff val="5000"/>
                  </a:schemeClr>
                </a:solidFill>
                <a:effectLst/>
                <a:latin typeface="標楷體" pitchFamily="65" charset="-120"/>
                <a:ea typeface="標楷體" pitchFamily="65" charset="-120"/>
              </a:rPr>
              <a:t>,</a:t>
            </a:r>
            <a:r>
              <a:rPr lang="zh-TW" altLang="en-US" sz="2500" dirty="0" smtClean="0">
                <a:solidFill>
                  <a:schemeClr val="tx1">
                    <a:lumMod val="95000"/>
                    <a:lumOff val="5000"/>
                  </a:schemeClr>
                </a:solidFill>
                <a:effectLst/>
                <a:latin typeface="標楷體" pitchFamily="65" charset="-120"/>
                <a:ea typeface="標楷體" pitchFamily="65" charset="-120"/>
              </a:rPr>
              <a:t>瞭地理</a:t>
            </a:r>
            <a:r>
              <a:rPr lang="en-US" altLang="zh-TW" sz="2500" dirty="0" smtClean="0">
                <a:solidFill>
                  <a:schemeClr val="tx1">
                    <a:lumMod val="95000"/>
                    <a:lumOff val="5000"/>
                  </a:schemeClr>
                </a:solidFill>
                <a:effectLst/>
                <a:latin typeface="標楷體" pitchFamily="65" charset="-120"/>
                <a:ea typeface="標楷體" pitchFamily="65" charset="-120"/>
              </a:rPr>
              <a:t>,</a:t>
            </a:r>
            <a:r>
              <a:rPr lang="zh-TW" altLang="en-US" sz="2500" dirty="0" smtClean="0">
                <a:solidFill>
                  <a:schemeClr val="tx1">
                    <a:lumMod val="95000"/>
                    <a:lumOff val="5000"/>
                  </a:schemeClr>
                </a:solidFill>
                <a:effectLst/>
                <a:latin typeface="標楷體" pitchFamily="65" charset="-120"/>
                <a:ea typeface="標楷體" pitchFamily="65" charset="-120"/>
              </a:rPr>
              <a:t>熟水流</a:t>
            </a:r>
            <a:r>
              <a:rPr lang="en-US" altLang="zh-TW" sz="2500" dirty="0" smtClean="0">
                <a:solidFill>
                  <a:schemeClr val="tx1">
                    <a:lumMod val="95000"/>
                    <a:lumOff val="5000"/>
                  </a:schemeClr>
                </a:solidFill>
                <a:effectLst/>
                <a:latin typeface="標楷體" pitchFamily="65" charset="-120"/>
                <a:ea typeface="標楷體" pitchFamily="65" charset="-120"/>
              </a:rPr>
              <a:t>,</a:t>
            </a:r>
            <a:r>
              <a:rPr lang="zh-TW" altLang="en-US" sz="2500" dirty="0" smtClean="0">
                <a:solidFill>
                  <a:schemeClr val="tx1">
                    <a:lumMod val="95000"/>
                    <a:lumOff val="5000"/>
                  </a:schemeClr>
                </a:solidFill>
                <a:effectLst/>
                <a:latin typeface="標楷體" pitchFamily="65" charset="-120"/>
                <a:ea typeface="標楷體" pitchFamily="65" charset="-120"/>
              </a:rPr>
              <a:t>辨安危</a:t>
            </a:r>
            <a:r>
              <a:rPr lang="en-US" altLang="zh-TW" sz="2500" dirty="0" smtClean="0">
                <a:solidFill>
                  <a:schemeClr val="tx1">
                    <a:lumMod val="95000"/>
                    <a:lumOff val="5000"/>
                  </a:schemeClr>
                </a:solidFill>
                <a:effectLst/>
                <a:latin typeface="標楷體" pitchFamily="65" charset="-120"/>
                <a:ea typeface="標楷體" pitchFamily="65" charset="-120"/>
              </a:rPr>
              <a:t>.</a:t>
            </a:r>
          </a:p>
          <a:p>
            <a:pPr eaLnBrk="1" hangingPunct="1">
              <a:defRPr/>
            </a:pPr>
            <a:endParaRPr lang="en-US" altLang="zh-TW" sz="2500" dirty="0">
              <a:solidFill>
                <a:schemeClr val="tx1">
                  <a:lumMod val="95000"/>
                  <a:lumOff val="5000"/>
                </a:schemeClr>
              </a:solidFill>
              <a:latin typeface="標楷體" pitchFamily="65" charset="-120"/>
              <a:ea typeface="標楷體" pitchFamily="65" charset="-120"/>
            </a:endParaRPr>
          </a:p>
          <a:p>
            <a:pPr eaLnBrk="1" hangingPunct="1">
              <a:buFontTx/>
              <a:buNone/>
              <a:defRPr/>
            </a:pPr>
            <a:r>
              <a:rPr lang="en-US" altLang="zh-TW" sz="2500" dirty="0" smtClean="0">
                <a:solidFill>
                  <a:schemeClr val="tx1">
                    <a:lumMod val="95000"/>
                    <a:lumOff val="5000"/>
                  </a:schemeClr>
                </a:solidFill>
                <a:latin typeface="標楷體" pitchFamily="65" charset="-120"/>
                <a:ea typeface="標楷體" pitchFamily="65" charset="-120"/>
              </a:rPr>
              <a:t> </a:t>
            </a:r>
            <a:r>
              <a:rPr lang="zh-TW" altLang="en-US" sz="2500" dirty="0" smtClean="0">
                <a:solidFill>
                  <a:schemeClr val="tx1">
                    <a:lumMod val="95000"/>
                    <a:lumOff val="5000"/>
                  </a:schemeClr>
                </a:solidFill>
                <a:latin typeface="標楷體" pitchFamily="65" charset="-120"/>
                <a:ea typeface="標楷體" pitchFamily="65" charset="-120"/>
              </a:rPr>
              <a:t>     </a:t>
            </a:r>
            <a:r>
              <a:rPr lang="zh-TW" altLang="en-US" sz="2500" dirty="0" smtClean="0">
                <a:solidFill>
                  <a:schemeClr val="tx1">
                    <a:lumMod val="95000"/>
                    <a:lumOff val="5000"/>
                  </a:schemeClr>
                </a:solidFill>
                <a:latin typeface="Times New Roman" pitchFamily="18" charset="0"/>
                <a:ea typeface="標楷體" pitchFamily="65" charset="-120"/>
              </a:rPr>
              <a:t>* </a:t>
            </a:r>
            <a:r>
              <a:rPr lang="zh-TW" altLang="en-US" sz="2500" dirty="0" smtClean="0">
                <a:solidFill>
                  <a:schemeClr val="tx1">
                    <a:lumMod val="95000"/>
                    <a:lumOff val="5000"/>
                  </a:schemeClr>
                </a:solidFill>
                <a:effectLst/>
                <a:latin typeface="標楷體" pitchFamily="65" charset="-120"/>
                <a:ea typeface="標楷體" pitchFamily="65" charset="-120"/>
              </a:rPr>
              <a:t>有傷口勿下水,以免遭海洋弧菌感染.</a:t>
            </a:r>
            <a:endParaRPr lang="en-US" altLang="zh-TW" sz="2500" dirty="0" smtClean="0">
              <a:solidFill>
                <a:schemeClr val="tx1">
                  <a:lumMod val="95000"/>
                  <a:lumOff val="5000"/>
                </a:schemeClr>
              </a:solidFill>
              <a:effectLst/>
              <a:latin typeface="標楷體" pitchFamily="65" charset="-120"/>
              <a:ea typeface="標楷體" pitchFamily="65" charset="-120"/>
            </a:endParaRPr>
          </a:p>
          <a:p>
            <a:pPr eaLnBrk="1" hangingPunct="1">
              <a:buFontTx/>
              <a:buNone/>
              <a:defRPr/>
            </a:pPr>
            <a:endParaRPr lang="en-US" altLang="zh-TW" sz="2500" dirty="0" smtClean="0">
              <a:solidFill>
                <a:schemeClr val="tx1">
                  <a:lumMod val="95000"/>
                  <a:lumOff val="5000"/>
                </a:schemeClr>
              </a:solidFill>
              <a:effectLst/>
              <a:latin typeface="標楷體" pitchFamily="65" charset="-120"/>
              <a:ea typeface="標楷體" pitchFamily="65" charset="-120"/>
            </a:endParaRPr>
          </a:p>
          <a:p>
            <a:pPr eaLnBrk="1" hangingPunct="1">
              <a:defRPr/>
            </a:pPr>
            <a:r>
              <a:rPr lang="zh-TW" altLang="en-US" sz="2500" dirty="0" smtClean="0">
                <a:solidFill>
                  <a:schemeClr val="tx1">
                    <a:lumMod val="95000"/>
                    <a:lumOff val="5000"/>
                  </a:schemeClr>
                </a:solidFill>
                <a:effectLst/>
                <a:latin typeface="標楷體" pitchFamily="65" charset="-120"/>
                <a:ea typeface="標楷體" pitchFamily="65" charset="-120"/>
              </a:rPr>
              <a:t>勿著吸水材質衣褲嬉水</a:t>
            </a:r>
            <a:r>
              <a:rPr lang="en-US" altLang="zh-TW" sz="2500" dirty="0" smtClean="0">
                <a:solidFill>
                  <a:schemeClr val="tx1">
                    <a:lumMod val="95000"/>
                    <a:lumOff val="5000"/>
                  </a:schemeClr>
                </a:solidFill>
                <a:effectLst/>
                <a:latin typeface="標楷體" pitchFamily="65" charset="-120"/>
                <a:ea typeface="標楷體" pitchFamily="65" charset="-120"/>
              </a:rPr>
              <a:t>,</a:t>
            </a:r>
            <a:r>
              <a:rPr lang="zh-TW" altLang="en-US" sz="2500" dirty="0" smtClean="0">
                <a:solidFill>
                  <a:schemeClr val="tx1">
                    <a:lumMod val="95000"/>
                    <a:lumOff val="5000"/>
                  </a:schemeClr>
                </a:solidFill>
                <a:effectLst/>
                <a:latin typeface="標楷體" pitchFamily="65" charset="-120"/>
                <a:ea typeface="標楷體" pitchFamily="65" charset="-120"/>
              </a:rPr>
              <a:t>注意腳下環境</a:t>
            </a:r>
            <a:r>
              <a:rPr lang="en-US" altLang="zh-TW" sz="2500" dirty="0" smtClean="0">
                <a:solidFill>
                  <a:schemeClr val="tx1">
                    <a:lumMod val="95000"/>
                    <a:lumOff val="5000"/>
                  </a:schemeClr>
                </a:solidFill>
                <a:effectLst/>
                <a:latin typeface="標楷體" pitchFamily="65" charset="-120"/>
                <a:ea typeface="標楷體" pitchFamily="65" charset="-120"/>
              </a:rPr>
              <a:t>.</a:t>
            </a:r>
          </a:p>
          <a:p>
            <a:pPr eaLnBrk="1" hangingPunct="1">
              <a:defRPr/>
            </a:pPr>
            <a:endParaRPr lang="en-US" altLang="zh-TW" sz="2500" dirty="0" smtClean="0">
              <a:solidFill>
                <a:schemeClr val="tx1">
                  <a:lumMod val="95000"/>
                  <a:lumOff val="5000"/>
                </a:schemeClr>
              </a:solidFill>
              <a:effectLst/>
              <a:latin typeface="標楷體" pitchFamily="65" charset="-120"/>
              <a:ea typeface="標楷體" pitchFamily="65" charset="-120"/>
            </a:endParaRPr>
          </a:p>
          <a:p>
            <a:pPr eaLnBrk="1" hangingPunct="1">
              <a:buFont typeface="Wingdings" panose="05000000000000000000" pitchFamily="2" charset="2"/>
              <a:buNone/>
              <a:defRPr/>
            </a:pPr>
            <a:r>
              <a:rPr lang="zh-TW" altLang="en-US" sz="2500" dirty="0" smtClean="0">
                <a:solidFill>
                  <a:schemeClr val="tx1">
                    <a:lumMod val="95000"/>
                    <a:lumOff val="5000"/>
                  </a:schemeClr>
                </a:solidFill>
                <a:latin typeface="標楷體" pitchFamily="65" charset="-120"/>
                <a:ea typeface="標楷體" pitchFamily="65" charset="-120"/>
              </a:rPr>
              <a:t>      </a:t>
            </a:r>
            <a:r>
              <a:rPr lang="zh-TW" altLang="en-US" sz="2500" dirty="0" smtClean="0">
                <a:solidFill>
                  <a:schemeClr val="tx1">
                    <a:lumMod val="95000"/>
                    <a:lumOff val="5000"/>
                  </a:schemeClr>
                </a:solidFill>
                <a:latin typeface="Times New Roman" pitchFamily="18" charset="0"/>
                <a:ea typeface="標楷體" pitchFamily="65" charset="-120"/>
              </a:rPr>
              <a:t>*</a:t>
            </a:r>
            <a:r>
              <a:rPr lang="zh-TW" altLang="en-US" sz="2500" dirty="0" smtClean="0">
                <a:solidFill>
                  <a:schemeClr val="tx1">
                    <a:lumMod val="95000"/>
                    <a:lumOff val="5000"/>
                  </a:schemeClr>
                </a:solidFill>
                <a:latin typeface="標楷體" pitchFamily="65" charset="-120"/>
                <a:ea typeface="標楷體" pitchFamily="65" charset="-120"/>
              </a:rPr>
              <a:t> </a:t>
            </a:r>
            <a:r>
              <a:rPr lang="zh-TW" altLang="en-US" sz="2500" dirty="0" smtClean="0">
                <a:solidFill>
                  <a:schemeClr val="tx1">
                    <a:lumMod val="95000"/>
                    <a:lumOff val="5000"/>
                  </a:schemeClr>
                </a:solidFill>
                <a:effectLst/>
                <a:latin typeface="標楷體" pitchFamily="65" charset="-120"/>
                <a:ea typeface="標楷體" pitchFamily="65" charset="-120"/>
              </a:rPr>
              <a:t>離岸勿遠</a:t>
            </a:r>
            <a:r>
              <a:rPr lang="en-US" altLang="zh-TW" sz="2500" dirty="0" smtClean="0">
                <a:solidFill>
                  <a:schemeClr val="tx1">
                    <a:lumMod val="95000"/>
                    <a:lumOff val="5000"/>
                  </a:schemeClr>
                </a:solidFill>
                <a:effectLst/>
                <a:latin typeface="標楷體" pitchFamily="65" charset="-120"/>
                <a:ea typeface="標楷體" pitchFamily="65" charset="-120"/>
              </a:rPr>
              <a:t>,</a:t>
            </a:r>
            <a:r>
              <a:rPr lang="zh-TW" altLang="en-US" sz="2500" dirty="0" smtClean="0">
                <a:solidFill>
                  <a:schemeClr val="tx1">
                    <a:lumMod val="95000"/>
                    <a:lumOff val="5000"/>
                  </a:schemeClr>
                </a:solidFill>
                <a:effectLst/>
                <a:latin typeface="標楷體" pitchFamily="65" charset="-120"/>
                <a:ea typeface="標楷體" pitchFamily="65" charset="-120"/>
              </a:rPr>
              <a:t>涉水勿深</a:t>
            </a:r>
            <a:r>
              <a:rPr lang="en-US" altLang="zh-TW" sz="2500" dirty="0" smtClean="0">
                <a:solidFill>
                  <a:schemeClr val="tx1">
                    <a:lumMod val="95000"/>
                    <a:lumOff val="5000"/>
                  </a:schemeClr>
                </a:solidFill>
                <a:effectLst/>
                <a:latin typeface="標楷體" pitchFamily="65" charset="-120"/>
                <a:ea typeface="標楷體" pitchFamily="65" charset="-120"/>
              </a:rPr>
              <a:t>,</a:t>
            </a:r>
            <a:r>
              <a:rPr lang="zh-TW" altLang="en-US" sz="2500" dirty="0" smtClean="0">
                <a:solidFill>
                  <a:schemeClr val="tx1">
                    <a:lumMod val="95000"/>
                    <a:lumOff val="5000"/>
                  </a:schemeClr>
                </a:solidFill>
                <a:effectLst/>
                <a:latin typeface="標楷體" pitchFamily="65" charset="-120"/>
                <a:ea typeface="標楷體" pitchFamily="65" charset="-120"/>
              </a:rPr>
              <a:t>結伴而行</a:t>
            </a:r>
            <a:r>
              <a:rPr lang="en-US" altLang="zh-TW" sz="2500" dirty="0" smtClean="0">
                <a:solidFill>
                  <a:schemeClr val="tx1">
                    <a:lumMod val="95000"/>
                    <a:lumOff val="5000"/>
                  </a:schemeClr>
                </a:solidFill>
                <a:effectLst/>
                <a:latin typeface="標楷體" pitchFamily="65" charset="-120"/>
                <a:ea typeface="標楷體" pitchFamily="65" charset="-120"/>
              </a:rPr>
              <a:t>,</a:t>
            </a:r>
            <a:r>
              <a:rPr lang="zh-TW" altLang="en-US" sz="2500" dirty="0" smtClean="0">
                <a:solidFill>
                  <a:schemeClr val="tx1">
                    <a:lumMod val="95000"/>
                    <a:lumOff val="5000"/>
                  </a:schemeClr>
                </a:solidFill>
                <a:effectLst/>
                <a:latin typeface="標楷體" pitchFamily="65" charset="-120"/>
                <a:ea typeface="標楷體" pitchFamily="65" charset="-120"/>
              </a:rPr>
              <a:t>友伴警戒</a:t>
            </a:r>
            <a:r>
              <a:rPr lang="en-US" altLang="zh-TW" sz="2500" dirty="0" smtClean="0">
                <a:solidFill>
                  <a:schemeClr val="tx1">
                    <a:lumMod val="95000"/>
                    <a:lumOff val="5000"/>
                  </a:schemeClr>
                </a:solidFill>
                <a:effectLst/>
                <a:latin typeface="標楷體" pitchFamily="65" charset="-120"/>
                <a:ea typeface="標楷體" pitchFamily="65" charset="-120"/>
              </a:rPr>
              <a:t>.</a:t>
            </a:r>
          </a:p>
        </p:txBody>
      </p:sp>
    </p:spTree>
    <p:extLst>
      <p:ext uri="{BB962C8B-B14F-4D97-AF65-F5344CB8AC3E}">
        <p14:creationId xmlns:p14="http://schemas.microsoft.com/office/powerpoint/2010/main" val="3140491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內容版面配置區 3">
            <a:hlinkClick r:id="rId2" action="ppaction://hlinkfile"/>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12294524" cy="6858000"/>
          </a:xfrm>
        </p:spPr>
      </p:pic>
    </p:spTree>
    <p:extLst>
      <p:ext uri="{BB962C8B-B14F-4D97-AF65-F5344CB8AC3E}">
        <p14:creationId xmlns:p14="http://schemas.microsoft.com/office/powerpoint/2010/main" val="965312596"/>
      </p:ext>
    </p:extLst>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860598" y="131504"/>
            <a:ext cx="4710112" cy="1038225"/>
          </a:xfrm>
          <a:extLst>
            <a:ext uri="{909E8E84-426E-40DD-AFC4-6F175D3DCCD1}">
              <a14:hiddenFill xmlns:a14="http://schemas.microsoft.com/office/drawing/2010/main">
                <a:solidFill>
                  <a:srgbClr val="FFFF66"/>
                </a:solidFill>
              </a14:hiddenFill>
            </a:ext>
          </a:extLst>
        </p:spPr>
        <p:txBody>
          <a:bodyPr/>
          <a:lstStyle/>
          <a:p>
            <a:pPr eaLnBrk="1" hangingPunct="1">
              <a:defRPr/>
            </a:pPr>
            <a:r>
              <a:rPr lang="zh-TW" altLang="en-US" sz="4800" i="1" u="sng" dirty="0">
                <a:ea typeface="標楷體" pitchFamily="65" charset="-120"/>
              </a:rPr>
              <a:t>海 灘 嬉 水</a:t>
            </a:r>
            <a:r>
              <a:rPr lang="en-US" altLang="zh-TW" i="1" u="sng" dirty="0">
                <a:ea typeface="標楷體" pitchFamily="65" charset="-120"/>
              </a:rPr>
              <a:t>(</a:t>
            </a:r>
            <a:r>
              <a:rPr lang="zh-TW" altLang="en-US" i="1" u="sng" dirty="0">
                <a:ea typeface="標楷體" pitchFamily="65" charset="-120"/>
              </a:rPr>
              <a:t>二</a:t>
            </a:r>
            <a:r>
              <a:rPr lang="en-US" altLang="zh-TW" i="1" u="sng" dirty="0">
                <a:ea typeface="標楷體" pitchFamily="65" charset="-120"/>
              </a:rPr>
              <a:t>)</a:t>
            </a:r>
            <a:endParaRPr lang="en-US" altLang="zh-TW" i="1" dirty="0">
              <a:ea typeface="標楷體" pitchFamily="65" charset="-120"/>
            </a:endParaRPr>
          </a:p>
        </p:txBody>
      </p:sp>
      <p:sp>
        <p:nvSpPr>
          <p:cNvPr id="20485" name="Rectangle 3"/>
          <p:cNvSpPr>
            <a:spLocks noGrp="1" noChangeArrowheads="1"/>
          </p:cNvSpPr>
          <p:nvPr>
            <p:ph idx="1"/>
          </p:nvPr>
        </p:nvSpPr>
        <p:spPr>
          <a:xfrm>
            <a:off x="1149927" y="1428289"/>
            <a:ext cx="9144000" cy="5229225"/>
          </a:xfrm>
          <a:noFill/>
        </p:spPr>
        <p:txBody>
          <a:bodyPr/>
          <a:lstStyle/>
          <a:p>
            <a:pPr eaLnBrk="1" hangingPunct="1">
              <a:buFontTx/>
              <a:buNone/>
            </a:pPr>
            <a:r>
              <a:rPr lang="zh-TW" altLang="en-US" i="1" dirty="0" smtClean="0">
                <a:effectLst/>
                <a:latin typeface="Times New Roman" panose="02020603050405020304" pitchFamily="18" charset="0"/>
                <a:ea typeface="標楷體" panose="03000509000000000000" pitchFamily="65" charset="-120"/>
              </a:rPr>
              <a:t>                     *</a:t>
            </a:r>
            <a:r>
              <a:rPr lang="zh-TW" altLang="en-US" i="1" dirty="0" smtClean="0">
                <a:effectLst/>
                <a:latin typeface="標楷體" panose="03000509000000000000" pitchFamily="65" charset="-120"/>
                <a:ea typeface="標楷體" panose="03000509000000000000" pitchFamily="65" charset="-120"/>
              </a:rPr>
              <a:t>慎選嬉水、救命浮具</a:t>
            </a:r>
            <a:r>
              <a:rPr lang="en-US" altLang="zh-TW" i="1" dirty="0" smtClean="0">
                <a:effectLst/>
                <a:latin typeface="標楷體" panose="03000509000000000000" pitchFamily="65" charset="-120"/>
                <a:ea typeface="標楷體" panose="03000509000000000000" pitchFamily="65" charset="-120"/>
              </a:rPr>
              <a:t>; </a:t>
            </a:r>
            <a:endParaRPr lang="zh-TW" altLang="en-US" sz="1400" i="1" dirty="0">
              <a:latin typeface="標楷體" panose="03000509000000000000" pitchFamily="65" charset="-120"/>
              <a:ea typeface="標楷體" panose="03000509000000000000" pitchFamily="65" charset="-120"/>
            </a:endParaRPr>
          </a:p>
          <a:p>
            <a:pPr eaLnBrk="1" hangingPunct="1">
              <a:buFont typeface="Wingdings" panose="05000000000000000000" pitchFamily="2" charset="2"/>
              <a:buNone/>
            </a:pPr>
            <a:r>
              <a:rPr lang="zh-TW" altLang="en-US" sz="1400" i="1" dirty="0">
                <a:latin typeface="標楷體" panose="03000509000000000000" pitchFamily="65" charset="-120"/>
                <a:ea typeface="標楷體" panose="03000509000000000000" pitchFamily="65" charset="-120"/>
              </a:rPr>
              <a:t>          </a:t>
            </a:r>
          </a:p>
          <a:p>
            <a:pPr eaLnBrk="1" hangingPunct="1">
              <a:buFont typeface="Wingdings" panose="05000000000000000000" pitchFamily="2" charset="2"/>
              <a:buNone/>
            </a:pPr>
            <a:r>
              <a:rPr lang="zh-TW" altLang="en-US" sz="1400" i="1" dirty="0">
                <a:latin typeface="標楷體" panose="03000509000000000000" pitchFamily="65" charset="-120"/>
                <a:ea typeface="標楷體" panose="03000509000000000000" pitchFamily="65" charset="-120"/>
              </a:rPr>
              <a:t>                    </a:t>
            </a:r>
            <a:r>
              <a:rPr lang="zh-TW" altLang="en-US" i="1" dirty="0" smtClean="0">
                <a:effectLst/>
                <a:latin typeface="Times New Roman" panose="02020603050405020304" pitchFamily="18" charset="0"/>
                <a:ea typeface="標楷體" panose="03000509000000000000" pitchFamily="65" charset="-120"/>
              </a:rPr>
              <a:t>* </a:t>
            </a:r>
            <a:r>
              <a:rPr lang="zh-TW" altLang="en-US" i="1" dirty="0" smtClean="0">
                <a:effectLst/>
                <a:latin typeface="標楷體" panose="03000509000000000000" pitchFamily="65" charset="-120"/>
                <a:ea typeface="標楷體" panose="03000509000000000000" pitchFamily="65" charset="-120"/>
                <a:hlinkClick r:id="rId2" action="ppaction://hlinkfile"/>
              </a:rPr>
              <a:t>被潮流漂至外海,務必冷靜以逸待勞</a:t>
            </a:r>
            <a:r>
              <a:rPr lang="zh-TW" altLang="en-US" i="1" dirty="0" smtClean="0">
                <a:effectLst/>
                <a:latin typeface="標楷體" panose="03000509000000000000" pitchFamily="65" charset="-120"/>
                <a:ea typeface="標楷體" panose="03000509000000000000" pitchFamily="65" charset="-120"/>
              </a:rPr>
              <a:t>.</a:t>
            </a:r>
            <a:endParaRPr lang="en-US" altLang="zh-TW" i="1" dirty="0" smtClean="0">
              <a:effectLst/>
              <a:latin typeface="標楷體" panose="03000509000000000000" pitchFamily="65" charset="-120"/>
              <a:ea typeface="標楷體" panose="03000509000000000000" pitchFamily="65" charset="-120"/>
            </a:endParaRPr>
          </a:p>
          <a:p>
            <a:pPr eaLnBrk="1" hangingPunct="1">
              <a:buFont typeface="Wingdings" panose="05000000000000000000" pitchFamily="2" charset="2"/>
              <a:buNone/>
            </a:pPr>
            <a:endParaRPr lang="zh-TW" altLang="en-US" i="1" dirty="0" smtClean="0">
              <a:effectLst/>
              <a:latin typeface="標楷體" panose="03000509000000000000" pitchFamily="65" charset="-120"/>
              <a:ea typeface="標楷體" panose="03000509000000000000" pitchFamily="65" charset="-120"/>
            </a:endParaRPr>
          </a:p>
          <a:p>
            <a:pPr eaLnBrk="1" hangingPunct="1">
              <a:buFont typeface="Wingdings" panose="05000000000000000000" pitchFamily="2" charset="2"/>
              <a:buNone/>
            </a:pPr>
            <a:r>
              <a:rPr lang="zh-TW" altLang="en-US" sz="5400" i="1" dirty="0">
                <a:latin typeface="標楷體" panose="03000509000000000000" pitchFamily="65" charset="-120"/>
                <a:ea typeface="標楷體" panose="03000509000000000000" pitchFamily="65" charset="-120"/>
              </a:rPr>
              <a:t>    </a:t>
            </a:r>
            <a:r>
              <a:rPr lang="zh-TW" altLang="en-US" sz="5400" i="1" dirty="0">
                <a:solidFill>
                  <a:srgbClr val="FF0000"/>
                </a:solidFill>
                <a:latin typeface="標楷體" panose="03000509000000000000" pitchFamily="65" charset="-120"/>
                <a:ea typeface="標楷體" panose="03000509000000000000" pitchFamily="65" charset="-120"/>
              </a:rPr>
              <a:t>恐慌逃命 </a:t>
            </a:r>
            <a:r>
              <a:rPr lang="en-US" altLang="zh-TW" sz="5400" i="1" dirty="0">
                <a:solidFill>
                  <a:srgbClr val="FF0000"/>
                </a:solidFill>
                <a:latin typeface="標楷體" panose="03000509000000000000" pitchFamily="65" charset="-120"/>
                <a:ea typeface="標楷體" panose="03000509000000000000" pitchFamily="65" charset="-120"/>
              </a:rPr>
              <a:t>= </a:t>
            </a:r>
            <a:r>
              <a:rPr lang="zh-TW" altLang="en-US" sz="5400" i="1" dirty="0">
                <a:solidFill>
                  <a:srgbClr val="FF0000"/>
                </a:solidFill>
                <a:latin typeface="標楷體" panose="03000509000000000000" pitchFamily="65" charset="-120"/>
                <a:ea typeface="標楷體" panose="03000509000000000000" pitchFamily="65" charset="-120"/>
              </a:rPr>
              <a:t>準備投胎</a:t>
            </a:r>
            <a:endParaRPr lang="en-US" altLang="zh-TW" sz="5400" i="1" dirty="0">
              <a:solidFill>
                <a:srgbClr val="FF0000"/>
              </a:solidFill>
              <a:latin typeface="標楷體" panose="03000509000000000000" pitchFamily="65" charset="-120"/>
              <a:ea typeface="標楷體" panose="03000509000000000000" pitchFamily="65" charset="-120"/>
            </a:endParaRPr>
          </a:p>
          <a:p>
            <a:pPr eaLnBrk="1" hangingPunct="1">
              <a:buFont typeface="Wingdings" panose="05000000000000000000" pitchFamily="2" charset="2"/>
              <a:buNone/>
            </a:pPr>
            <a:r>
              <a:rPr lang="zh-TW" altLang="en-US" sz="1400" i="1" dirty="0">
                <a:latin typeface="Times New Roman" panose="02020603050405020304" pitchFamily="18" charset="0"/>
                <a:ea typeface="標楷體" panose="03000509000000000000" pitchFamily="65" charset="-120"/>
              </a:rPr>
              <a:t>               </a:t>
            </a:r>
          </a:p>
          <a:p>
            <a:pPr eaLnBrk="1" hangingPunct="1">
              <a:buFont typeface="Wingdings" panose="05000000000000000000" pitchFamily="2" charset="2"/>
              <a:buNone/>
            </a:pPr>
            <a:r>
              <a:rPr lang="zh-TW" altLang="en-US" sz="1400" i="1" dirty="0">
                <a:latin typeface="Times New Roman" panose="02020603050405020304" pitchFamily="18" charset="0"/>
                <a:ea typeface="標楷體" panose="03000509000000000000" pitchFamily="65" charset="-120"/>
              </a:rPr>
              <a:t>                         </a:t>
            </a:r>
            <a:r>
              <a:rPr lang="zh-TW" altLang="en-US" i="1" dirty="0" smtClean="0">
                <a:effectLst/>
                <a:latin typeface="Times New Roman" panose="02020603050405020304" pitchFamily="18" charset="0"/>
                <a:ea typeface="標楷體" panose="03000509000000000000" pitchFamily="65" charset="-120"/>
              </a:rPr>
              <a:t>  * </a:t>
            </a:r>
            <a:r>
              <a:rPr lang="zh-TW" altLang="en-US" i="1" dirty="0" smtClean="0">
                <a:effectLst/>
                <a:latin typeface="標楷體" panose="03000509000000000000" pitchFamily="65" charset="-120"/>
                <a:ea typeface="標楷體" panose="03000509000000000000" pitchFamily="65" charset="-120"/>
              </a:rPr>
              <a:t>據統計</a:t>
            </a:r>
            <a:r>
              <a:rPr lang="en-US" altLang="zh-TW" i="1" dirty="0" smtClean="0">
                <a:effectLst/>
                <a:latin typeface="標楷體" panose="03000509000000000000" pitchFamily="65" charset="-120"/>
                <a:ea typeface="標楷體" panose="03000509000000000000" pitchFamily="65" charset="-120"/>
              </a:rPr>
              <a:t>:</a:t>
            </a:r>
            <a:r>
              <a:rPr lang="zh-TW" altLang="en-US" i="1" dirty="0" smtClean="0">
                <a:effectLst/>
                <a:latin typeface="標楷體" panose="03000509000000000000" pitchFamily="65" charset="-120"/>
                <a:ea typeface="標楷體" panose="03000509000000000000" pitchFamily="65" charset="-120"/>
              </a:rPr>
              <a:t>逞強鬥勇</a:t>
            </a:r>
            <a:r>
              <a:rPr lang="en-US" altLang="zh-TW" i="1" dirty="0" smtClean="0">
                <a:effectLst/>
                <a:latin typeface="標楷體" panose="03000509000000000000" pitchFamily="65" charset="-120"/>
                <a:ea typeface="標楷體" panose="03000509000000000000" pitchFamily="65" charset="-120"/>
              </a:rPr>
              <a:t>,</a:t>
            </a:r>
            <a:r>
              <a:rPr lang="zh-TW" altLang="en-US" i="1" dirty="0" smtClean="0">
                <a:effectLst/>
                <a:latin typeface="標楷體" panose="03000509000000000000" pitchFamily="65" charset="-120"/>
                <a:ea typeface="標楷體" panose="03000509000000000000" pitchFamily="65" charset="-120"/>
              </a:rPr>
              <a:t>自恃泳技高超者,最易造成遺憾事故.</a:t>
            </a:r>
          </a:p>
          <a:p>
            <a:pPr eaLnBrk="1" hangingPunct="1">
              <a:buFont typeface="Wingdings" panose="05000000000000000000" pitchFamily="2" charset="2"/>
              <a:buNone/>
            </a:pPr>
            <a:r>
              <a:rPr lang="en-US" altLang="zh-TW" sz="6000" i="1" dirty="0">
                <a:latin typeface="Times New Roman" panose="02020603050405020304" pitchFamily="18" charset="0"/>
                <a:ea typeface="標楷體" panose="03000509000000000000" pitchFamily="65" charset="-120"/>
              </a:rPr>
              <a:t>            </a:t>
            </a:r>
            <a:r>
              <a:rPr lang="en-US" altLang="zh-TW" sz="6000" i="1" dirty="0" smtClean="0">
                <a:latin typeface="Times New Roman" panose="02020603050405020304" pitchFamily="18" charset="0"/>
                <a:ea typeface="標楷體" panose="03000509000000000000" pitchFamily="65" charset="-120"/>
              </a:rPr>
              <a:t> </a:t>
            </a:r>
            <a:r>
              <a:rPr lang="en-US" altLang="zh-TW" sz="5400" i="1" dirty="0">
                <a:solidFill>
                  <a:srgbClr val="FF0000"/>
                </a:solidFill>
                <a:latin typeface="Times New Roman" panose="02020603050405020304" pitchFamily="18" charset="0"/>
                <a:ea typeface="標楷體" panose="03000509000000000000" pitchFamily="65" charset="-120"/>
              </a:rPr>
              <a:t>“</a:t>
            </a:r>
            <a:r>
              <a:rPr lang="zh-TW" altLang="en-US" sz="5400" i="1" dirty="0">
                <a:solidFill>
                  <a:srgbClr val="FF0000"/>
                </a:solidFill>
                <a:latin typeface="Times New Roman" panose="02020603050405020304" pitchFamily="18" charset="0"/>
                <a:ea typeface="標楷體" panose="03000509000000000000" pitchFamily="65" charset="-120"/>
              </a:rPr>
              <a:t>鐵齒</a:t>
            </a:r>
            <a:r>
              <a:rPr lang="zh-TW" altLang="en-US" sz="4400" i="1" dirty="0">
                <a:solidFill>
                  <a:srgbClr val="FF0000"/>
                </a:solidFill>
                <a:latin typeface="Times New Roman" panose="02020603050405020304" pitchFamily="18" charset="0"/>
                <a:ea typeface="標楷體" panose="03000509000000000000" pitchFamily="65" charset="-120"/>
              </a:rPr>
              <a:t>ㄝ</a:t>
            </a:r>
            <a:r>
              <a:rPr lang="zh-TW" altLang="en-US" sz="5400" i="1" dirty="0">
                <a:solidFill>
                  <a:srgbClr val="FF0000"/>
                </a:solidFill>
                <a:latin typeface="Times New Roman" panose="02020603050405020304" pitchFamily="18" charset="0"/>
                <a:ea typeface="標楷體" panose="03000509000000000000" pitchFamily="65" charset="-120"/>
              </a:rPr>
              <a:t>先死”</a:t>
            </a:r>
            <a:endParaRPr lang="en-US" altLang="zh-TW" sz="5400" i="1" dirty="0">
              <a:solidFill>
                <a:srgbClr val="FF0000"/>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896433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標題 2"/>
          <p:cNvSpPr>
            <a:spLocks noGrp="1"/>
          </p:cNvSpPr>
          <p:nvPr>
            <p:ph type="title"/>
          </p:nvPr>
        </p:nvSpPr>
        <p:spPr>
          <a:xfrm>
            <a:off x="2208213" y="260350"/>
            <a:ext cx="7772400" cy="1143000"/>
          </a:xfrm>
        </p:spPr>
        <p:txBody>
          <a:bodyPr>
            <a:normAutofit fontScale="90000"/>
          </a:bodyPr>
          <a:lstStyle/>
          <a:p>
            <a:pPr eaLnBrk="1" hangingPunct="1">
              <a:defRPr/>
            </a:pPr>
            <a:r>
              <a:rPr lang="zh-TW" altLang="en-US" dirty="0" smtClean="0">
                <a:latin typeface="標楷體" panose="03000509000000000000" pitchFamily="65" charset="-120"/>
                <a:ea typeface="標楷體" panose="03000509000000000000" pitchFamily="65" charset="-120"/>
              </a:rPr>
              <a:t>水上安全標誌</a:t>
            </a:r>
            <a:br>
              <a:rPr lang="zh-TW" altLang="en-US"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認識水域的標誌 安全有保障</a:t>
            </a:r>
          </a:p>
        </p:txBody>
      </p:sp>
      <p:sp>
        <p:nvSpPr>
          <p:cNvPr id="11" name="矩形 10"/>
          <p:cNvSpPr/>
          <p:nvPr/>
        </p:nvSpPr>
        <p:spPr>
          <a:xfrm>
            <a:off x="532015" y="1773238"/>
            <a:ext cx="11346872" cy="4031873"/>
          </a:xfrm>
          <a:prstGeom prst="rect">
            <a:avLst/>
          </a:prstGeom>
        </p:spPr>
        <p:txBody>
          <a:bodyPr wrap="square">
            <a:spAutoFit/>
          </a:bodyPr>
          <a:lstStyle/>
          <a:p>
            <a:pPr marL="342900" indent="-342900">
              <a:lnSpc>
                <a:spcPct val="90000"/>
              </a:lnSpc>
              <a:spcBef>
                <a:spcPct val="20000"/>
              </a:spcBef>
              <a:buClr>
                <a:srgbClr val="336666"/>
              </a:buClr>
              <a:buSzPct val="70000"/>
              <a:buFont typeface="Wingdings" pitchFamily="2" charset="2"/>
              <a:buChar char="¢"/>
              <a:defRPr/>
            </a:pPr>
            <a:r>
              <a:rPr lang="zh-TW" altLang="en-US" sz="3200" b="1" kern="0" dirty="0">
                <a:latin typeface="標楷體" pitchFamily="65" charset="-120"/>
                <a:ea typeface="標楷體" pitchFamily="65" charset="-120"/>
              </a:rPr>
              <a:t>「水域遊憩活動警示旗幟」之適用範圍以提供游泳等海灘活動，並設有</a:t>
            </a:r>
            <a:r>
              <a:rPr lang="zh-TW" altLang="en-US" sz="3200" b="1" kern="0" dirty="0">
                <a:solidFill>
                  <a:srgbClr val="FF0000"/>
                </a:solidFill>
                <a:latin typeface="標楷體" pitchFamily="65" charset="-120"/>
                <a:ea typeface="標楷體" pitchFamily="65" charset="-120"/>
              </a:rPr>
              <a:t>救生人員專責守望</a:t>
            </a:r>
            <a:r>
              <a:rPr lang="zh-TW" altLang="en-US" sz="3200" b="1" kern="0" dirty="0">
                <a:latin typeface="標楷體" pitchFamily="65" charset="-120"/>
                <a:ea typeface="標楷體" pitchFamily="65" charset="-120"/>
              </a:rPr>
              <a:t>之水域為原則。 </a:t>
            </a:r>
            <a:endParaRPr lang="en-US" altLang="zh-TW" sz="3200" b="1" kern="0" dirty="0">
              <a:latin typeface="標楷體" pitchFamily="65" charset="-120"/>
              <a:ea typeface="標楷體" pitchFamily="65" charset="-120"/>
            </a:endParaRPr>
          </a:p>
          <a:p>
            <a:pPr marL="342900" indent="-342900">
              <a:lnSpc>
                <a:spcPct val="90000"/>
              </a:lnSpc>
              <a:spcBef>
                <a:spcPct val="20000"/>
              </a:spcBef>
              <a:buClr>
                <a:srgbClr val="336666"/>
              </a:buClr>
              <a:buSzPct val="70000"/>
              <a:buFont typeface="Wingdings" pitchFamily="2" charset="2"/>
              <a:buChar char="¢"/>
              <a:defRPr/>
            </a:pPr>
            <a:endParaRPr lang="zh-TW" altLang="en-US" sz="3200" b="1" kern="0" dirty="0">
              <a:latin typeface="標楷體" pitchFamily="65" charset="-120"/>
              <a:ea typeface="標楷體" pitchFamily="65" charset="-120"/>
            </a:endParaRPr>
          </a:p>
          <a:p>
            <a:pPr marL="342900" indent="-342900">
              <a:lnSpc>
                <a:spcPct val="90000"/>
              </a:lnSpc>
              <a:spcBef>
                <a:spcPct val="20000"/>
              </a:spcBef>
              <a:buClr>
                <a:srgbClr val="336666"/>
              </a:buClr>
              <a:buSzPct val="70000"/>
              <a:buFont typeface="Wingdings" pitchFamily="2" charset="2"/>
              <a:buChar char="¢"/>
              <a:defRPr/>
            </a:pPr>
            <a:r>
              <a:rPr lang="zh-TW" altLang="en-US" sz="3200" b="1" kern="0" dirty="0">
                <a:latin typeface="標楷體" pitchFamily="65" charset="-120"/>
                <a:ea typeface="標楷體" pitchFamily="65" charset="-120"/>
              </a:rPr>
              <a:t>旗幟之懸掛由該水域設置之救生組長視水域狀況判斷水域管理原則並懸掛適當之旗幟。</a:t>
            </a:r>
            <a:endParaRPr lang="en-US" altLang="zh-TW" sz="3200" b="1" kern="0" dirty="0">
              <a:latin typeface="標楷體" pitchFamily="65" charset="-120"/>
              <a:ea typeface="標楷體" pitchFamily="65" charset="-120"/>
            </a:endParaRPr>
          </a:p>
          <a:p>
            <a:pPr eaLnBrk="1" hangingPunct="1">
              <a:lnSpc>
                <a:spcPct val="90000"/>
              </a:lnSpc>
              <a:spcBef>
                <a:spcPct val="20000"/>
              </a:spcBef>
              <a:buClr>
                <a:srgbClr val="336666"/>
              </a:buClr>
              <a:buSzPct val="70000"/>
              <a:defRPr/>
            </a:pPr>
            <a:r>
              <a:rPr lang="zh-TW" altLang="en-US" sz="3200" b="1" kern="0" dirty="0">
                <a:latin typeface="標楷體" pitchFamily="65" charset="-120"/>
                <a:ea typeface="標楷體" pitchFamily="65" charset="-120"/>
              </a:rPr>
              <a:t> </a:t>
            </a:r>
          </a:p>
          <a:p>
            <a:pPr marL="342900" indent="-342900">
              <a:lnSpc>
                <a:spcPct val="90000"/>
              </a:lnSpc>
              <a:spcBef>
                <a:spcPct val="20000"/>
              </a:spcBef>
              <a:buClr>
                <a:srgbClr val="336666"/>
              </a:buClr>
              <a:buSzPct val="70000"/>
              <a:buFont typeface="Wingdings" pitchFamily="2" charset="2"/>
              <a:buChar char="¢"/>
              <a:defRPr/>
            </a:pPr>
            <a:r>
              <a:rPr lang="zh-TW" altLang="en-US" sz="3200" b="1" kern="0" dirty="0">
                <a:latin typeface="標楷體" pitchFamily="65" charset="-120"/>
                <a:ea typeface="標楷體" pitchFamily="65" charset="-120"/>
              </a:rPr>
              <a:t>「水域遊息活動警示旗幟」分為</a:t>
            </a:r>
            <a:r>
              <a:rPr lang="zh-TW" altLang="en-US" sz="3200" b="1" kern="0" dirty="0">
                <a:solidFill>
                  <a:srgbClr val="FF0000"/>
                </a:solidFill>
                <a:latin typeface="標楷體" pitchFamily="65" charset="-120"/>
                <a:ea typeface="標楷體" pitchFamily="65" charset="-120"/>
              </a:rPr>
              <a:t>四種</a:t>
            </a:r>
            <a:r>
              <a:rPr lang="zh-TW" altLang="en-US" sz="3200" b="1" kern="0" dirty="0">
                <a:latin typeface="標楷體" pitchFamily="65" charset="-120"/>
                <a:ea typeface="標楷體" pitchFamily="65" charset="-120"/>
              </a:rPr>
              <a:t>，其色彩、形式、代表意義及懸掛原則分別如下：</a:t>
            </a:r>
            <a:r>
              <a:rPr lang="zh-TW" altLang="en-US" sz="3200" kern="0" dirty="0">
                <a:latin typeface="標楷體" pitchFamily="65" charset="-120"/>
                <a:ea typeface="標楷體" pitchFamily="65" charset="-120"/>
              </a:rPr>
              <a:t> </a:t>
            </a:r>
          </a:p>
        </p:txBody>
      </p:sp>
      <p:pic>
        <p:nvPicPr>
          <p:cNvPr id="29700"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24469" y="260350"/>
            <a:ext cx="862012"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9129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標題 2"/>
          <p:cNvSpPr>
            <a:spLocks noGrp="1"/>
          </p:cNvSpPr>
          <p:nvPr>
            <p:ph type="title"/>
          </p:nvPr>
        </p:nvSpPr>
        <p:spPr/>
        <p:txBody>
          <a:bodyPr/>
          <a:lstStyle/>
          <a:p>
            <a:pPr eaLnBrk="1" hangingPunct="1"/>
            <a:r>
              <a:rPr lang="zh-TW" altLang="en-US" dirty="0" smtClean="0">
                <a:solidFill>
                  <a:srgbClr val="FFFF00"/>
                </a:solidFill>
                <a:latin typeface="標楷體" panose="03000509000000000000" pitchFamily="65" charset="-120"/>
                <a:ea typeface="標楷體" panose="03000509000000000000" pitchFamily="65" charset="-120"/>
              </a:rPr>
              <a:t>允許在兩支紅黃旗之間游泳</a:t>
            </a:r>
          </a:p>
        </p:txBody>
      </p:sp>
      <p:pic>
        <p:nvPicPr>
          <p:cNvPr id="30723" name="Picture 1" descr="水 深 危 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2420939"/>
            <a:ext cx="3598862"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5735638" y="2017713"/>
            <a:ext cx="6201438" cy="2948499"/>
          </a:xfrm>
          <a:prstGeom prst="rect">
            <a:avLst/>
          </a:prstGeom>
        </p:spPr>
        <p:txBody>
          <a:bodyPr wrap="square">
            <a:spAutoFit/>
          </a:bodyPr>
          <a:lstStyle/>
          <a:p>
            <a:pPr marL="342900" indent="-342900">
              <a:lnSpc>
                <a:spcPct val="90000"/>
              </a:lnSpc>
              <a:spcBef>
                <a:spcPct val="20000"/>
              </a:spcBef>
              <a:buClr>
                <a:srgbClr val="336666"/>
              </a:buClr>
              <a:buSzPct val="70000"/>
              <a:buFont typeface="Wingdings" pitchFamily="2" charset="2"/>
              <a:buChar char="¢"/>
              <a:defRPr/>
            </a:pPr>
            <a:r>
              <a:rPr lang="zh-TW" altLang="en-US" sz="3200" kern="0" dirty="0">
                <a:latin typeface="標楷體" panose="03000509000000000000" pitchFamily="65" charset="-120"/>
                <a:ea typeface="標楷體" panose="03000509000000000000" pitchFamily="65" charset="-120"/>
              </a:rPr>
              <a:t>色彩形式：上紅下黃，四角旗。 </a:t>
            </a:r>
          </a:p>
          <a:p>
            <a:pPr marL="342900" indent="-342900">
              <a:lnSpc>
                <a:spcPct val="90000"/>
              </a:lnSpc>
              <a:spcBef>
                <a:spcPct val="20000"/>
              </a:spcBef>
              <a:buClr>
                <a:srgbClr val="336666"/>
              </a:buClr>
              <a:buSzPct val="70000"/>
              <a:buFont typeface="Wingdings" pitchFamily="2" charset="2"/>
              <a:buChar char="¢"/>
              <a:defRPr/>
            </a:pPr>
            <a:r>
              <a:rPr lang="zh-TW" altLang="en-US" sz="3200" kern="0" dirty="0">
                <a:latin typeface="標楷體" panose="03000509000000000000" pitchFamily="65" charset="-120"/>
                <a:ea typeface="標楷體" panose="03000509000000000000" pitchFamily="65" charset="-120"/>
              </a:rPr>
              <a:t>代表意義：救生員守望範圍，得於水域開放時間內，在兩支紅黃旗之間游泳。 </a:t>
            </a:r>
          </a:p>
          <a:p>
            <a:pPr marL="342900" indent="-342900">
              <a:lnSpc>
                <a:spcPct val="90000"/>
              </a:lnSpc>
              <a:spcBef>
                <a:spcPct val="20000"/>
              </a:spcBef>
              <a:buClr>
                <a:srgbClr val="336666"/>
              </a:buClr>
              <a:buSzPct val="70000"/>
              <a:buFont typeface="Wingdings" pitchFamily="2" charset="2"/>
              <a:buChar char="¢"/>
              <a:defRPr/>
            </a:pPr>
            <a:r>
              <a:rPr lang="zh-TW" altLang="en-US" sz="3200" kern="0" dirty="0">
                <a:latin typeface="標楷體" panose="03000509000000000000" pitchFamily="65" charset="-120"/>
                <a:ea typeface="標楷體" panose="03000509000000000000" pitchFamily="65" charset="-120"/>
              </a:rPr>
              <a:t>懸掛原則：泳區開放時，懸掛於泳區範圍兩側邊界各一支。 </a:t>
            </a:r>
          </a:p>
        </p:txBody>
      </p:sp>
    </p:spTree>
    <p:extLst>
      <p:ext uri="{BB962C8B-B14F-4D97-AF65-F5344CB8AC3E}">
        <p14:creationId xmlns:p14="http://schemas.microsoft.com/office/powerpoint/2010/main" val="379260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標題 2"/>
          <p:cNvSpPr>
            <a:spLocks noGrp="1"/>
          </p:cNvSpPr>
          <p:nvPr>
            <p:ph type="title"/>
          </p:nvPr>
        </p:nvSpPr>
        <p:spPr>
          <a:xfrm>
            <a:off x="3714981" y="1142557"/>
            <a:ext cx="4425171" cy="1143000"/>
          </a:xfrm>
        </p:spPr>
        <p:txBody>
          <a:bodyPr/>
          <a:lstStyle/>
          <a:p>
            <a:pPr algn="ctr" eaLnBrk="1" hangingPunct="1"/>
            <a:r>
              <a:rPr lang="zh-TW" altLang="en-US" dirty="0" smtClean="0">
                <a:solidFill>
                  <a:srgbClr val="FFFF00"/>
                </a:solidFill>
                <a:latin typeface="標楷體" panose="03000509000000000000" pitchFamily="65" charset="-120"/>
                <a:ea typeface="標楷體" panose="03000509000000000000" pitchFamily="65" charset="-120"/>
              </a:rPr>
              <a:t>危險！請勿下水</a:t>
            </a:r>
          </a:p>
        </p:txBody>
      </p:sp>
      <p:pic>
        <p:nvPicPr>
          <p:cNvPr id="317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76785" y="3150302"/>
            <a:ext cx="2897187" cy="19383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5430634" y="2497488"/>
            <a:ext cx="6398375" cy="3243965"/>
          </a:xfrm>
          <a:prstGeom prst="rect">
            <a:avLst/>
          </a:prstGeom>
        </p:spPr>
        <p:txBody>
          <a:bodyPr wrap="square">
            <a:spAutoFit/>
          </a:bodyPr>
          <a:lstStyle/>
          <a:p>
            <a:pPr marL="342900" indent="-342900">
              <a:spcBef>
                <a:spcPct val="20000"/>
              </a:spcBef>
              <a:buClr>
                <a:srgbClr val="336666"/>
              </a:buClr>
              <a:buSzPct val="70000"/>
              <a:buFont typeface="Wingdings" pitchFamily="2" charset="2"/>
              <a:buChar char="¢"/>
              <a:defRPr/>
            </a:pPr>
            <a:r>
              <a:rPr lang="zh-TW" altLang="en-US" sz="3200" kern="0" dirty="0">
                <a:latin typeface="標楷體" pitchFamily="65" charset="-120"/>
                <a:ea typeface="標楷體" pitchFamily="65" charset="-120"/>
              </a:rPr>
              <a:t>色彩形式：紅色三角旗。 </a:t>
            </a:r>
          </a:p>
          <a:p>
            <a:pPr marL="342900" indent="-342900">
              <a:spcBef>
                <a:spcPct val="20000"/>
              </a:spcBef>
              <a:buClr>
                <a:srgbClr val="336666"/>
              </a:buClr>
              <a:buSzPct val="70000"/>
              <a:buFont typeface="Wingdings" pitchFamily="2" charset="2"/>
              <a:buChar char="¢"/>
              <a:defRPr/>
            </a:pPr>
            <a:r>
              <a:rPr lang="zh-TW" altLang="en-US" sz="3200" kern="0" dirty="0">
                <a:latin typeface="標楷體" pitchFamily="65" charset="-120"/>
                <a:ea typeface="標楷體" pitchFamily="65" charset="-120"/>
              </a:rPr>
              <a:t>代表意義：水域關閉，危險！請勿下水。 </a:t>
            </a:r>
          </a:p>
          <a:p>
            <a:pPr marL="342900" indent="-342900">
              <a:spcBef>
                <a:spcPct val="20000"/>
              </a:spcBef>
              <a:buClr>
                <a:srgbClr val="336666"/>
              </a:buClr>
              <a:buSzPct val="70000"/>
              <a:buFont typeface="Wingdings" pitchFamily="2" charset="2"/>
              <a:buChar char="¢"/>
              <a:defRPr/>
            </a:pPr>
            <a:r>
              <a:rPr lang="zh-TW" altLang="en-US" sz="3200" kern="0" dirty="0">
                <a:latin typeface="標楷體" pitchFamily="65" charset="-120"/>
                <a:ea typeface="標楷體" pitchFamily="65" charset="-120"/>
              </a:rPr>
              <a:t>懸掛原則：因各種氣象因素、突發狀況或其他管理上之因素必須關閉泳區。</a:t>
            </a:r>
          </a:p>
        </p:txBody>
      </p:sp>
      <p:pic>
        <p:nvPicPr>
          <p:cNvPr id="31749"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1228" y="1144144"/>
            <a:ext cx="1143000"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27778" y="1142557"/>
            <a:ext cx="10414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5274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2"/>
          <p:cNvSpPr>
            <a:spLocks noGrp="1"/>
          </p:cNvSpPr>
          <p:nvPr>
            <p:ph type="title"/>
          </p:nvPr>
        </p:nvSpPr>
        <p:spPr>
          <a:xfrm>
            <a:off x="4094062" y="1081290"/>
            <a:ext cx="4012075" cy="1143000"/>
          </a:xfrm>
        </p:spPr>
        <p:txBody>
          <a:bodyPr/>
          <a:lstStyle/>
          <a:p>
            <a:pPr algn="ctr" eaLnBrk="1" hangingPunct="1"/>
            <a:r>
              <a:rPr lang="zh-TW" altLang="en-US" dirty="0" smtClean="0">
                <a:solidFill>
                  <a:srgbClr val="FFFF00"/>
                </a:solidFill>
                <a:latin typeface="標楷體" panose="03000509000000000000" pitchFamily="65" charset="-120"/>
                <a:ea typeface="標楷體" panose="03000509000000000000" pitchFamily="65" charset="-120"/>
              </a:rPr>
              <a:t>當心！注意安全</a:t>
            </a:r>
          </a:p>
        </p:txBody>
      </p:sp>
      <p:sp>
        <p:nvSpPr>
          <p:cNvPr id="32771" name="內容版面配置區 5"/>
          <p:cNvSpPr>
            <a:spLocks noGrp="1"/>
          </p:cNvSpPr>
          <p:nvPr>
            <p:ph idx="1"/>
          </p:nvPr>
        </p:nvSpPr>
        <p:spPr>
          <a:xfrm>
            <a:off x="5100956" y="2498004"/>
            <a:ext cx="6661554" cy="4171950"/>
          </a:xfrm>
        </p:spPr>
        <p:txBody>
          <a:bodyPr>
            <a:normAutofit/>
          </a:bodyPr>
          <a:lstStyle/>
          <a:p>
            <a:pPr marL="273050" indent="-273050"/>
            <a:r>
              <a:rPr lang="zh-TW" altLang="en-US" sz="3200" dirty="0" smtClean="0">
                <a:latin typeface="標楷體" panose="03000509000000000000" pitchFamily="65" charset="-120"/>
                <a:ea typeface="標楷體" panose="03000509000000000000" pitchFamily="65" charset="-120"/>
              </a:rPr>
              <a:t>色彩形式：黃色三角旗。 </a:t>
            </a:r>
          </a:p>
          <a:p>
            <a:pPr marL="273050" indent="-273050"/>
            <a:r>
              <a:rPr lang="zh-TW" altLang="en-US" sz="3200" dirty="0" smtClean="0">
                <a:latin typeface="標楷體" panose="03000509000000000000" pitchFamily="65" charset="-120"/>
                <a:ea typeface="標楷體" panose="03000509000000000000" pitchFamily="65" charset="-120"/>
              </a:rPr>
              <a:t>代表意義：當心！水域狀況不佳，游泳特別注意安全。 </a:t>
            </a:r>
          </a:p>
          <a:p>
            <a:pPr marL="273050" indent="-273050"/>
            <a:r>
              <a:rPr lang="zh-TW" altLang="en-US" sz="3200" dirty="0" smtClean="0">
                <a:latin typeface="標楷體" panose="03000509000000000000" pitchFamily="65" charset="-120"/>
                <a:ea typeface="標楷體" panose="03000509000000000000" pitchFamily="65" charset="-120"/>
              </a:rPr>
              <a:t>懸掛原則：水域狀況並非平靜，不善泳者及老幼婦孺須特別小心</a:t>
            </a:r>
            <a:r>
              <a:rPr lang="zh-TW" altLang="en-US" sz="3200" dirty="0" smtClean="0">
                <a:solidFill>
                  <a:srgbClr val="006600"/>
                </a:solidFill>
                <a:latin typeface="標楷體" panose="03000509000000000000" pitchFamily="65" charset="-120"/>
                <a:ea typeface="標楷體" panose="03000509000000000000" pitchFamily="65" charset="-120"/>
              </a:rPr>
              <a:t>。 </a:t>
            </a:r>
          </a:p>
          <a:p>
            <a:pPr marL="273050" indent="-273050"/>
            <a:endParaRPr lang="zh-TW" altLang="en-US" sz="3200" dirty="0" smtClean="0"/>
          </a:p>
        </p:txBody>
      </p:sp>
      <p:pic>
        <p:nvPicPr>
          <p:cNvPr id="32772" name="Picture 4" descr="flag3.jpg (3046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461" y="3190182"/>
            <a:ext cx="2952750" cy="195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4263" y="1184478"/>
            <a:ext cx="1231900"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71978" y="1184478"/>
            <a:ext cx="67627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949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2"/>
          <p:cNvSpPr>
            <a:spLocks noGrp="1"/>
          </p:cNvSpPr>
          <p:nvPr>
            <p:ph type="title"/>
          </p:nvPr>
        </p:nvSpPr>
        <p:spPr>
          <a:xfrm>
            <a:off x="2076450" y="1494270"/>
            <a:ext cx="7772400" cy="1143000"/>
          </a:xfrm>
        </p:spPr>
        <p:txBody>
          <a:bodyPr/>
          <a:lstStyle/>
          <a:p>
            <a:pPr algn="ctr" eaLnBrk="1" hangingPunct="1"/>
            <a:r>
              <a:rPr lang="zh-TW" altLang="en-US" dirty="0" smtClean="0">
                <a:solidFill>
                  <a:srgbClr val="FFFF00"/>
                </a:solidFill>
                <a:latin typeface="標楷體" panose="03000509000000000000" pitchFamily="65" charset="-120"/>
                <a:ea typeface="標楷體" panose="03000509000000000000" pitchFamily="65" charset="-120"/>
              </a:rPr>
              <a:t>水域開放，適宜游泳</a:t>
            </a:r>
          </a:p>
        </p:txBody>
      </p:sp>
      <p:pic>
        <p:nvPicPr>
          <p:cNvPr id="33795" name="Picture 4" descr="flag4.jpg (3143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1851" y="3579090"/>
            <a:ext cx="2481262" cy="157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矩形 6"/>
          <p:cNvSpPr/>
          <p:nvPr/>
        </p:nvSpPr>
        <p:spPr>
          <a:xfrm>
            <a:off x="5065682" y="2890048"/>
            <a:ext cx="6239625" cy="2259080"/>
          </a:xfrm>
          <a:prstGeom prst="rect">
            <a:avLst/>
          </a:prstGeom>
        </p:spPr>
        <p:txBody>
          <a:bodyPr wrap="square">
            <a:spAutoFit/>
          </a:bodyPr>
          <a:lstStyle/>
          <a:p>
            <a:pPr marL="342900" indent="-342900">
              <a:spcBef>
                <a:spcPct val="20000"/>
              </a:spcBef>
              <a:buClr>
                <a:srgbClr val="336666"/>
              </a:buClr>
              <a:buSzPct val="70000"/>
              <a:buFont typeface="Wingdings" pitchFamily="2" charset="2"/>
              <a:buChar char="¢"/>
              <a:defRPr/>
            </a:pPr>
            <a:r>
              <a:rPr lang="zh-TW" altLang="en-US" sz="3200" kern="0" dirty="0">
                <a:latin typeface="標楷體" pitchFamily="65" charset="-120"/>
                <a:ea typeface="標楷體" pitchFamily="65" charset="-120"/>
              </a:rPr>
              <a:t>色彩形式：綠色三角旗。 </a:t>
            </a:r>
          </a:p>
          <a:p>
            <a:pPr marL="342900" indent="-342900">
              <a:spcBef>
                <a:spcPct val="20000"/>
              </a:spcBef>
              <a:buClr>
                <a:srgbClr val="336666"/>
              </a:buClr>
              <a:buSzPct val="70000"/>
              <a:buFont typeface="Wingdings" pitchFamily="2" charset="2"/>
              <a:buChar char="¢"/>
              <a:defRPr/>
            </a:pPr>
            <a:r>
              <a:rPr lang="zh-TW" altLang="en-US" sz="3200" kern="0" dirty="0">
                <a:latin typeface="標楷體" pitchFamily="65" charset="-120"/>
                <a:ea typeface="標楷體" pitchFamily="65" charset="-120"/>
              </a:rPr>
              <a:t>代表意義：水域開放，適宜游泳。 </a:t>
            </a:r>
          </a:p>
          <a:p>
            <a:pPr marL="342900" indent="-342900">
              <a:spcBef>
                <a:spcPct val="20000"/>
              </a:spcBef>
              <a:buClr>
                <a:srgbClr val="336666"/>
              </a:buClr>
              <a:buSzPct val="70000"/>
              <a:buFont typeface="Wingdings" pitchFamily="2" charset="2"/>
              <a:buChar char="¢"/>
              <a:defRPr/>
            </a:pPr>
            <a:r>
              <a:rPr lang="zh-TW" altLang="en-US" sz="3200" kern="0" dirty="0">
                <a:latin typeface="標楷體" pitchFamily="65" charset="-120"/>
                <a:ea typeface="標楷體" pitchFamily="65" charset="-120"/>
              </a:rPr>
              <a:t>懸掛原則：水域狀況在救生員守望之下，適宜開放供遊客游泳</a:t>
            </a:r>
          </a:p>
        </p:txBody>
      </p:sp>
      <p:pic>
        <p:nvPicPr>
          <p:cNvPr id="33797"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9918" y="1640320"/>
            <a:ext cx="11588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圖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8388" y="1640320"/>
            <a:ext cx="1160462"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423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20"/>
          <p:cNvSpPr>
            <a:spLocks noGrp="1" noRot="1" noChangeArrowheads="1"/>
          </p:cNvSpPr>
          <p:nvPr>
            <p:ph type="title" sz="quarter"/>
          </p:nvPr>
        </p:nvSpPr>
        <p:spPr>
          <a:xfrm>
            <a:off x="1847850" y="2997200"/>
            <a:ext cx="8229600" cy="1066800"/>
          </a:xfrm>
        </p:spPr>
        <p:txBody>
          <a:bodyPr/>
          <a:lstStyle/>
          <a:p>
            <a:pPr algn="ctr" eaLnBrk="1" hangingPunct="1"/>
            <a:r>
              <a:rPr lang="zh-TW" altLang="en-US" dirty="0" smtClean="0">
                <a:solidFill>
                  <a:schemeClr val="tx1"/>
                </a:solidFill>
                <a:latin typeface="標楷體" panose="03000509000000000000" pitchFamily="65" charset="-120"/>
                <a:ea typeface="標楷體" panose="03000509000000000000" pitchFamily="65" charset="-120"/>
              </a:rPr>
              <a:t>允許標誌 </a:t>
            </a:r>
          </a:p>
        </p:txBody>
      </p:sp>
      <p:pic>
        <p:nvPicPr>
          <p:cNvPr id="35842" name="Picture 13" descr="swimmin"/>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500187" y="20639"/>
            <a:ext cx="3203576" cy="3068637"/>
          </a:xfrm>
        </p:spPr>
      </p:pic>
      <p:pic>
        <p:nvPicPr>
          <p:cNvPr id="35845" name="Picture 18" descr="surfboa"/>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391400" y="0"/>
            <a:ext cx="3276600" cy="3136900"/>
          </a:xfrm>
        </p:spPr>
      </p:pic>
      <p:pic>
        <p:nvPicPr>
          <p:cNvPr id="35843" name="Picture 15" descr="scuba"/>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524001" y="3429000"/>
            <a:ext cx="3203575" cy="3067050"/>
          </a:xfrm>
        </p:spPr>
      </p:pic>
      <p:pic>
        <p:nvPicPr>
          <p:cNvPr id="35844" name="Picture 16" descr="watersk"/>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tretch>
            <a:fillRect/>
          </a:stretch>
        </p:blipFill>
        <p:spPr>
          <a:xfrm>
            <a:off x="7391400" y="3366532"/>
            <a:ext cx="3276600" cy="3276600"/>
          </a:xfrm>
        </p:spPr>
      </p:pic>
      <p:sp>
        <p:nvSpPr>
          <p:cNvPr id="7" name="矩形 6"/>
          <p:cNvSpPr>
            <a:spLocks noChangeArrowheads="1"/>
          </p:cNvSpPr>
          <p:nvPr/>
        </p:nvSpPr>
        <p:spPr bwMode="auto">
          <a:xfrm>
            <a:off x="2351089" y="2565400"/>
            <a:ext cx="1257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ndara" panose="020E0502030303020204" pitchFamily="34" charset="0"/>
                <a:ea typeface="新細明體" panose="02020500000000000000" pitchFamily="18" charset="-120"/>
              </a:defRPr>
            </a:lvl1pPr>
            <a:lvl2pPr marL="742950" indent="-285750">
              <a:defRPr kumimoji="1">
                <a:solidFill>
                  <a:schemeClr val="tx1"/>
                </a:solidFill>
                <a:latin typeface="Candara" panose="020E0502030303020204" pitchFamily="34" charset="0"/>
                <a:ea typeface="新細明體" panose="02020500000000000000" pitchFamily="18" charset="-120"/>
              </a:defRPr>
            </a:lvl2pPr>
            <a:lvl3pPr marL="1143000" indent="-228600">
              <a:defRPr kumimoji="1">
                <a:solidFill>
                  <a:schemeClr val="tx1"/>
                </a:solidFill>
                <a:latin typeface="Candara" panose="020E0502030303020204" pitchFamily="34" charset="0"/>
                <a:ea typeface="新細明體" panose="02020500000000000000" pitchFamily="18" charset="-120"/>
              </a:defRPr>
            </a:lvl3pPr>
            <a:lvl4pPr marL="1600200" indent="-228600">
              <a:defRPr kumimoji="1">
                <a:solidFill>
                  <a:schemeClr val="tx1"/>
                </a:solidFill>
                <a:latin typeface="Candara" panose="020E0502030303020204" pitchFamily="34" charset="0"/>
                <a:ea typeface="新細明體" panose="02020500000000000000" pitchFamily="18" charset="-120"/>
              </a:defRPr>
            </a:lvl4pPr>
            <a:lvl5pPr marL="2057400" indent="-228600">
              <a:defRPr kumimoji="1">
                <a:solidFill>
                  <a:schemeClr val="tx1"/>
                </a:solidFill>
                <a:latin typeface="Candara" panose="020E0502030303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9pPr>
          </a:lstStyle>
          <a:p>
            <a:pPr eaLnBrk="1" hangingPunct="1"/>
            <a:r>
              <a:rPr kumimoji="0" lang="zh-TW" altLang="zh-TW" b="1" dirty="0">
                <a:solidFill>
                  <a:schemeClr val="bg1"/>
                </a:solidFill>
                <a:ea typeface="標楷體" panose="03000509000000000000" pitchFamily="65" charset="-120"/>
              </a:rPr>
              <a:t>允 許 游 泳</a:t>
            </a:r>
            <a:endParaRPr kumimoji="0" lang="zh-TW" altLang="en-US" dirty="0">
              <a:solidFill>
                <a:schemeClr val="bg1"/>
              </a:solidFill>
              <a:ea typeface="標楷體" panose="03000509000000000000" pitchFamily="65" charset="-120"/>
            </a:endParaRPr>
          </a:p>
        </p:txBody>
      </p:sp>
      <p:sp>
        <p:nvSpPr>
          <p:cNvPr id="8" name="矩形 7"/>
          <p:cNvSpPr>
            <a:spLocks noChangeArrowheads="1"/>
          </p:cNvSpPr>
          <p:nvPr/>
        </p:nvSpPr>
        <p:spPr bwMode="auto">
          <a:xfrm>
            <a:off x="8246983" y="6302648"/>
            <a:ext cx="1257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ndara" panose="020E0502030303020204" pitchFamily="34" charset="0"/>
                <a:ea typeface="新細明體" panose="02020500000000000000" pitchFamily="18" charset="-120"/>
              </a:defRPr>
            </a:lvl1pPr>
            <a:lvl2pPr marL="742950" indent="-285750">
              <a:defRPr kumimoji="1">
                <a:solidFill>
                  <a:schemeClr val="tx1"/>
                </a:solidFill>
                <a:latin typeface="Candara" panose="020E0502030303020204" pitchFamily="34" charset="0"/>
                <a:ea typeface="新細明體" panose="02020500000000000000" pitchFamily="18" charset="-120"/>
              </a:defRPr>
            </a:lvl2pPr>
            <a:lvl3pPr marL="1143000" indent="-228600">
              <a:defRPr kumimoji="1">
                <a:solidFill>
                  <a:schemeClr val="tx1"/>
                </a:solidFill>
                <a:latin typeface="Candara" panose="020E0502030303020204" pitchFamily="34" charset="0"/>
                <a:ea typeface="新細明體" panose="02020500000000000000" pitchFamily="18" charset="-120"/>
              </a:defRPr>
            </a:lvl3pPr>
            <a:lvl4pPr marL="1600200" indent="-228600">
              <a:defRPr kumimoji="1">
                <a:solidFill>
                  <a:schemeClr val="tx1"/>
                </a:solidFill>
                <a:latin typeface="Candara" panose="020E0502030303020204" pitchFamily="34" charset="0"/>
                <a:ea typeface="新細明體" panose="02020500000000000000" pitchFamily="18" charset="-120"/>
              </a:defRPr>
            </a:lvl4pPr>
            <a:lvl5pPr marL="2057400" indent="-228600">
              <a:defRPr kumimoji="1">
                <a:solidFill>
                  <a:schemeClr val="tx1"/>
                </a:solidFill>
                <a:latin typeface="Candara" panose="020E0502030303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9pPr>
          </a:lstStyle>
          <a:p>
            <a:pPr eaLnBrk="1" hangingPunct="1"/>
            <a:r>
              <a:rPr kumimoji="0" lang="zh-TW" altLang="zh-TW" b="1" dirty="0">
                <a:solidFill>
                  <a:schemeClr val="bg1"/>
                </a:solidFill>
                <a:ea typeface="標楷體" panose="03000509000000000000" pitchFamily="65" charset="-120"/>
              </a:rPr>
              <a:t>允 許 滑 水</a:t>
            </a:r>
            <a:endParaRPr kumimoji="0" lang="zh-TW" altLang="en-US" dirty="0">
              <a:solidFill>
                <a:schemeClr val="bg1"/>
              </a:solidFill>
              <a:ea typeface="標楷體" panose="03000509000000000000" pitchFamily="65" charset="-120"/>
            </a:endParaRPr>
          </a:p>
        </p:txBody>
      </p:sp>
      <p:sp>
        <p:nvSpPr>
          <p:cNvPr id="9" name="矩形 8"/>
          <p:cNvSpPr>
            <a:spLocks noChangeArrowheads="1"/>
          </p:cNvSpPr>
          <p:nvPr/>
        </p:nvSpPr>
        <p:spPr bwMode="auto">
          <a:xfrm>
            <a:off x="8313645" y="2627868"/>
            <a:ext cx="1257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ndara" panose="020E0502030303020204" pitchFamily="34" charset="0"/>
                <a:ea typeface="新細明體" panose="02020500000000000000" pitchFamily="18" charset="-120"/>
              </a:defRPr>
            </a:lvl1pPr>
            <a:lvl2pPr marL="742950" indent="-285750">
              <a:defRPr kumimoji="1">
                <a:solidFill>
                  <a:schemeClr val="tx1"/>
                </a:solidFill>
                <a:latin typeface="Candara" panose="020E0502030303020204" pitchFamily="34" charset="0"/>
                <a:ea typeface="新細明體" panose="02020500000000000000" pitchFamily="18" charset="-120"/>
              </a:defRPr>
            </a:lvl2pPr>
            <a:lvl3pPr marL="1143000" indent="-228600">
              <a:defRPr kumimoji="1">
                <a:solidFill>
                  <a:schemeClr val="tx1"/>
                </a:solidFill>
                <a:latin typeface="Candara" panose="020E0502030303020204" pitchFamily="34" charset="0"/>
                <a:ea typeface="新細明體" panose="02020500000000000000" pitchFamily="18" charset="-120"/>
              </a:defRPr>
            </a:lvl3pPr>
            <a:lvl4pPr marL="1600200" indent="-228600">
              <a:defRPr kumimoji="1">
                <a:solidFill>
                  <a:schemeClr val="tx1"/>
                </a:solidFill>
                <a:latin typeface="Candara" panose="020E0502030303020204" pitchFamily="34" charset="0"/>
                <a:ea typeface="新細明體" panose="02020500000000000000" pitchFamily="18" charset="-120"/>
              </a:defRPr>
            </a:lvl4pPr>
            <a:lvl5pPr marL="2057400" indent="-228600">
              <a:defRPr kumimoji="1">
                <a:solidFill>
                  <a:schemeClr val="tx1"/>
                </a:solidFill>
                <a:latin typeface="Candara" panose="020E0502030303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9pPr>
          </a:lstStyle>
          <a:p>
            <a:pPr eaLnBrk="1" hangingPunct="1"/>
            <a:r>
              <a:rPr kumimoji="0" lang="zh-TW" altLang="zh-TW" b="1" dirty="0">
                <a:solidFill>
                  <a:schemeClr val="bg1"/>
                </a:solidFill>
                <a:ea typeface="標楷體" panose="03000509000000000000" pitchFamily="65" charset="-120"/>
              </a:rPr>
              <a:t>允 許 </a:t>
            </a:r>
            <a:r>
              <a:rPr kumimoji="0" lang="zh-TW" altLang="en-US" b="1" dirty="0">
                <a:solidFill>
                  <a:schemeClr val="bg1"/>
                </a:solidFill>
                <a:ea typeface="標楷體" panose="03000509000000000000" pitchFamily="65" charset="-120"/>
              </a:rPr>
              <a:t>衝 浪</a:t>
            </a:r>
            <a:endParaRPr kumimoji="0" lang="zh-TW" altLang="en-US" dirty="0">
              <a:solidFill>
                <a:schemeClr val="bg1"/>
              </a:solidFill>
              <a:ea typeface="標楷體" panose="03000509000000000000" pitchFamily="65" charset="-120"/>
            </a:endParaRPr>
          </a:p>
        </p:txBody>
      </p:sp>
      <p:sp>
        <p:nvSpPr>
          <p:cNvPr id="10" name="矩形 9"/>
          <p:cNvSpPr>
            <a:spLocks noChangeArrowheads="1"/>
          </p:cNvSpPr>
          <p:nvPr/>
        </p:nvSpPr>
        <p:spPr bwMode="auto">
          <a:xfrm>
            <a:off x="2279651" y="6021388"/>
            <a:ext cx="1257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ndara" panose="020E0502030303020204" pitchFamily="34" charset="0"/>
                <a:ea typeface="新細明體" panose="02020500000000000000" pitchFamily="18" charset="-120"/>
              </a:defRPr>
            </a:lvl1pPr>
            <a:lvl2pPr marL="742950" indent="-285750">
              <a:defRPr kumimoji="1">
                <a:solidFill>
                  <a:schemeClr val="tx1"/>
                </a:solidFill>
                <a:latin typeface="Candara" panose="020E0502030303020204" pitchFamily="34" charset="0"/>
                <a:ea typeface="新細明體" panose="02020500000000000000" pitchFamily="18" charset="-120"/>
              </a:defRPr>
            </a:lvl2pPr>
            <a:lvl3pPr marL="1143000" indent="-228600">
              <a:defRPr kumimoji="1">
                <a:solidFill>
                  <a:schemeClr val="tx1"/>
                </a:solidFill>
                <a:latin typeface="Candara" panose="020E0502030303020204" pitchFamily="34" charset="0"/>
                <a:ea typeface="新細明體" panose="02020500000000000000" pitchFamily="18" charset="-120"/>
              </a:defRPr>
            </a:lvl3pPr>
            <a:lvl4pPr marL="1600200" indent="-228600">
              <a:defRPr kumimoji="1">
                <a:solidFill>
                  <a:schemeClr val="tx1"/>
                </a:solidFill>
                <a:latin typeface="Candara" panose="020E0502030303020204" pitchFamily="34" charset="0"/>
                <a:ea typeface="新細明體" panose="02020500000000000000" pitchFamily="18" charset="-120"/>
              </a:defRPr>
            </a:lvl4pPr>
            <a:lvl5pPr marL="2057400" indent="-228600">
              <a:defRPr kumimoji="1">
                <a:solidFill>
                  <a:schemeClr val="tx1"/>
                </a:solidFill>
                <a:latin typeface="Candara" panose="020E0502030303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9pPr>
          </a:lstStyle>
          <a:p>
            <a:pPr eaLnBrk="1" hangingPunct="1"/>
            <a:r>
              <a:rPr kumimoji="0" lang="zh-TW" altLang="zh-TW" b="1" dirty="0">
                <a:solidFill>
                  <a:schemeClr val="bg1"/>
                </a:solidFill>
                <a:ea typeface="標楷體" panose="03000509000000000000" pitchFamily="65" charset="-120"/>
              </a:rPr>
              <a:t>允 許 </a:t>
            </a:r>
            <a:r>
              <a:rPr kumimoji="0" lang="zh-TW" altLang="en-US" b="1" dirty="0">
                <a:solidFill>
                  <a:schemeClr val="bg1"/>
                </a:solidFill>
                <a:ea typeface="標楷體" panose="03000509000000000000" pitchFamily="65" charset="-120"/>
              </a:rPr>
              <a:t>潛 水</a:t>
            </a:r>
            <a:endParaRPr kumimoji="0" lang="zh-TW" altLang="en-US" dirty="0">
              <a:solidFill>
                <a:schemeClr val="bg1"/>
              </a:solidFill>
              <a:ea typeface="標楷體" panose="03000509000000000000" pitchFamily="65" charset="-120"/>
            </a:endParaRPr>
          </a:p>
        </p:txBody>
      </p:sp>
    </p:spTree>
    <p:extLst>
      <p:ext uri="{BB962C8B-B14F-4D97-AF65-F5344CB8AC3E}">
        <p14:creationId xmlns:p14="http://schemas.microsoft.com/office/powerpoint/2010/main" val="3278224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標題 2"/>
          <p:cNvSpPr>
            <a:spLocks noGrp="1"/>
          </p:cNvSpPr>
          <p:nvPr>
            <p:ph type="title"/>
          </p:nvPr>
        </p:nvSpPr>
        <p:spPr>
          <a:xfrm>
            <a:off x="935999" y="0"/>
            <a:ext cx="10364451" cy="1596177"/>
          </a:xfrm>
        </p:spPr>
        <p:txBody>
          <a:bodyPr>
            <a:normAutofit/>
          </a:bodyPr>
          <a:lstStyle/>
          <a:p>
            <a:r>
              <a:rPr lang="zh-TW" altLang="en-US" sz="7200" dirty="0">
                <a:latin typeface="標楷體" panose="03000509000000000000" pitchFamily="65" charset="-120"/>
                <a:ea typeface="標楷體" panose="03000509000000000000" pitchFamily="65" charset="-120"/>
              </a:rPr>
              <a:t>主講人簡介</a:t>
            </a:r>
          </a:p>
        </p:txBody>
      </p:sp>
      <p:sp>
        <p:nvSpPr>
          <p:cNvPr id="2" name="內容版面配置區 1"/>
          <p:cNvSpPr>
            <a:spLocks noGrp="1"/>
          </p:cNvSpPr>
          <p:nvPr>
            <p:ph idx="1"/>
          </p:nvPr>
        </p:nvSpPr>
        <p:spPr>
          <a:xfrm>
            <a:off x="552152" y="1684251"/>
            <a:ext cx="10748298" cy="5098934"/>
          </a:xfrm>
        </p:spPr>
        <p:txBody>
          <a:bodyPr>
            <a:noAutofit/>
          </a:bodyPr>
          <a:lstStyle/>
          <a:p>
            <a:pPr>
              <a:defRPr/>
            </a:pPr>
            <a:r>
              <a:rPr lang="zh-TW" altLang="en-US" sz="3200" dirty="0">
                <a:latin typeface="標楷體" panose="03000509000000000000" pitchFamily="65" charset="-120"/>
                <a:ea typeface="標楷體" panose="03000509000000000000" pitchFamily="65" charset="-120"/>
              </a:rPr>
              <a:t> 國立臺灣體育運動大學 體育室 設施管理組 專業助理 </a:t>
            </a:r>
            <a:endParaRPr lang="en-US" altLang="zh-TW" sz="3200" dirty="0">
              <a:latin typeface="標楷體" panose="03000509000000000000" pitchFamily="65" charset="-120"/>
              <a:ea typeface="標楷體" panose="03000509000000000000" pitchFamily="65" charset="-120"/>
            </a:endParaRPr>
          </a:p>
          <a:p>
            <a:pPr>
              <a:defRPr/>
            </a:pPr>
            <a:r>
              <a:rPr lang="zh-TW" altLang="en-US" sz="3200" dirty="0">
                <a:latin typeface="標楷體" panose="03000509000000000000" pitchFamily="65" charset="-120"/>
                <a:ea typeface="標楷體" panose="03000509000000000000" pitchFamily="65" charset="-120"/>
              </a:rPr>
              <a:t> 國立臺灣體育運動大學 </a:t>
            </a:r>
            <a:r>
              <a:rPr lang="zh-TW" altLang="en-US" sz="3200" dirty="0" smtClean="0">
                <a:latin typeface="標楷體" panose="03000509000000000000" pitchFamily="65" charset="-120"/>
                <a:ea typeface="標楷體" panose="03000509000000000000" pitchFamily="65" charset="-120"/>
              </a:rPr>
              <a:t>體育</a:t>
            </a:r>
            <a:r>
              <a:rPr lang="zh-TW" altLang="en-US" sz="3200" dirty="0" smtClean="0">
                <a:latin typeface="標楷體" panose="03000509000000000000" pitchFamily="65" charset="-120"/>
                <a:ea typeface="標楷體" panose="03000509000000000000" pitchFamily="65" charset="-120"/>
              </a:rPr>
              <a:t>學系 </a:t>
            </a:r>
            <a:endParaRPr lang="en-US" altLang="zh-TW" sz="3200" dirty="0">
              <a:latin typeface="標楷體" panose="03000509000000000000" pitchFamily="65" charset="-120"/>
              <a:ea typeface="標楷體" panose="03000509000000000000" pitchFamily="65" charset="-120"/>
            </a:endParaRPr>
          </a:p>
          <a:p>
            <a:pPr marL="457200" indent="-457200">
              <a:defRPr/>
            </a:pPr>
            <a:r>
              <a:rPr lang="zh-TW" altLang="en-US" sz="3200" dirty="0">
                <a:latin typeface="標楷體" panose="03000509000000000000" pitchFamily="65" charset="-120"/>
                <a:ea typeface="標楷體" panose="03000509000000000000" pitchFamily="65" charset="-120"/>
              </a:rPr>
              <a:t>臺中市政府消防局機能型義消潛水分隊 總幹事</a:t>
            </a:r>
            <a:endParaRPr lang="en-US" altLang="zh-TW" sz="3200" dirty="0">
              <a:latin typeface="標楷體" panose="03000509000000000000" pitchFamily="65" charset="-120"/>
              <a:ea typeface="標楷體" panose="03000509000000000000" pitchFamily="65" charset="-120"/>
            </a:endParaRPr>
          </a:p>
          <a:p>
            <a:pPr marL="457200" indent="-457200">
              <a:defRPr/>
            </a:pPr>
            <a:r>
              <a:rPr lang="zh-TW" altLang="en-US" sz="3200" dirty="0">
                <a:latin typeface="標楷體" panose="03000509000000000000" pitchFamily="65" charset="-120"/>
                <a:ea typeface="標楷體" panose="03000509000000000000" pitchFamily="65" charset="-120"/>
              </a:rPr>
              <a:t>臺中市體育總會水上救生委員會 委員</a:t>
            </a:r>
            <a:endParaRPr lang="en-US" altLang="zh-TW" sz="3200" dirty="0">
              <a:latin typeface="標楷體" panose="03000509000000000000" pitchFamily="65" charset="-120"/>
              <a:ea typeface="標楷體" panose="03000509000000000000" pitchFamily="65" charset="-120"/>
            </a:endParaRPr>
          </a:p>
          <a:p>
            <a:pPr marL="457200" indent="-457200">
              <a:defRPr/>
            </a:pPr>
            <a:r>
              <a:rPr lang="zh-TW" altLang="en-US" sz="3200" dirty="0">
                <a:latin typeface="標楷體" panose="03000509000000000000" pitchFamily="65" charset="-120"/>
                <a:ea typeface="標楷體" panose="03000509000000000000" pitchFamily="65" charset="-120"/>
              </a:rPr>
              <a:t>台中市水上救生協會第三分隊 分隊長</a:t>
            </a:r>
            <a:endParaRPr lang="en-US" altLang="zh-TW" sz="3200" dirty="0">
              <a:latin typeface="標楷體" panose="03000509000000000000" pitchFamily="65" charset="-120"/>
              <a:ea typeface="標楷體" panose="03000509000000000000" pitchFamily="65" charset="-120"/>
            </a:endParaRPr>
          </a:p>
          <a:p>
            <a:pPr marL="457200" indent="-457200">
              <a:defRPr/>
            </a:pPr>
            <a:r>
              <a:rPr lang="zh-TW" altLang="en-US" sz="3200" dirty="0">
                <a:latin typeface="標楷體" panose="03000509000000000000" pitchFamily="65" charset="-120"/>
                <a:ea typeface="標楷體" panose="03000509000000000000" pitchFamily="65" charset="-120"/>
              </a:rPr>
              <a:t>中華民國潛水救難</a:t>
            </a:r>
            <a:r>
              <a:rPr lang="zh-TW" altLang="en-US" sz="3200" dirty="0" smtClean="0">
                <a:latin typeface="標楷體" panose="03000509000000000000" pitchFamily="65" charset="-120"/>
                <a:ea typeface="標楷體" panose="03000509000000000000" pitchFamily="65" charset="-120"/>
              </a:rPr>
              <a:t>協會第九屆 </a:t>
            </a:r>
            <a:r>
              <a:rPr lang="zh-TW" altLang="en-US" sz="3200" dirty="0">
                <a:latin typeface="標楷體" panose="03000509000000000000" pitchFamily="65" charset="-120"/>
                <a:ea typeface="標楷體" panose="03000509000000000000" pitchFamily="65" charset="-120"/>
              </a:rPr>
              <a:t>秘書長</a:t>
            </a:r>
            <a:endParaRPr lang="en-US" altLang="zh-TW" sz="3200" dirty="0">
              <a:latin typeface="標楷體" panose="03000509000000000000" pitchFamily="65" charset="-120"/>
              <a:ea typeface="標楷體" panose="03000509000000000000" pitchFamily="65" charset="-120"/>
            </a:endParaRPr>
          </a:p>
          <a:p>
            <a:pPr marL="457200" indent="-457200">
              <a:defRPr/>
            </a:pPr>
            <a:r>
              <a:rPr lang="zh-TW" altLang="en-US" sz="3200" dirty="0">
                <a:latin typeface="標楷體" panose="03000509000000000000" pitchFamily="65" charset="-120"/>
                <a:ea typeface="標楷體" panose="03000509000000000000" pitchFamily="65" charset="-120"/>
              </a:rPr>
              <a:t>國家考試合格</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華語領隊導遊</a:t>
            </a:r>
          </a:p>
        </p:txBody>
      </p:sp>
      <p:pic>
        <p:nvPicPr>
          <p:cNvPr id="13316"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80350" y="4233718"/>
            <a:ext cx="2027237"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305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sz="quarter"/>
          </p:nvPr>
        </p:nvSpPr>
        <p:spPr>
          <a:xfrm>
            <a:off x="1677214" y="2845031"/>
            <a:ext cx="8540750" cy="1143000"/>
          </a:xfrm>
        </p:spPr>
        <p:txBody>
          <a:bodyPr/>
          <a:lstStyle/>
          <a:p>
            <a:pPr algn="ctr" eaLnBrk="1" hangingPunct="1"/>
            <a:r>
              <a:rPr lang="zh-TW" altLang="en-US" dirty="0" smtClean="0">
                <a:solidFill>
                  <a:schemeClr val="tx1"/>
                </a:solidFill>
                <a:latin typeface="標楷體" panose="03000509000000000000" pitchFamily="65" charset="-120"/>
                <a:ea typeface="標楷體" panose="03000509000000000000" pitchFamily="65" charset="-120"/>
              </a:rPr>
              <a:t>禁止標誌</a:t>
            </a:r>
          </a:p>
        </p:txBody>
      </p:sp>
      <p:pic>
        <p:nvPicPr>
          <p:cNvPr id="36870" name="Picture 15" descr="w-s-pro"/>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1497692" y="631657"/>
            <a:ext cx="2951163" cy="2921652"/>
          </a:xfrm>
        </p:spPr>
      </p:pic>
      <p:pic>
        <p:nvPicPr>
          <p:cNvPr id="36867" name="Picture 9" descr="swi-pro"/>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446323" y="3533331"/>
            <a:ext cx="3004562" cy="2973126"/>
          </a:xfrm>
        </p:spPr>
      </p:pic>
      <p:pic>
        <p:nvPicPr>
          <p:cNvPr id="36868" name="Picture 10" descr="s-r-pro"/>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446322" y="631657"/>
            <a:ext cx="3004563" cy="2784874"/>
          </a:xfrm>
        </p:spPr>
      </p:pic>
      <p:pic>
        <p:nvPicPr>
          <p:cNvPr id="36869" name="Picture 11" descr="s-d-s"/>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1497693" y="3626677"/>
            <a:ext cx="2951162" cy="2828925"/>
          </a:xfrm>
        </p:spPr>
      </p:pic>
    </p:spTree>
    <p:extLst>
      <p:ext uri="{BB962C8B-B14F-4D97-AF65-F5344CB8AC3E}">
        <p14:creationId xmlns:p14="http://schemas.microsoft.com/office/powerpoint/2010/main" val="3767868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Rot="1" noChangeArrowheads="1"/>
          </p:cNvSpPr>
          <p:nvPr>
            <p:ph type="title" sz="quarter"/>
          </p:nvPr>
        </p:nvSpPr>
        <p:spPr>
          <a:xfrm>
            <a:off x="1819275" y="2917825"/>
            <a:ext cx="8229600" cy="1143000"/>
          </a:xfrm>
        </p:spPr>
        <p:txBody>
          <a:bodyPr/>
          <a:lstStyle/>
          <a:p>
            <a:pPr algn="ctr" eaLnBrk="1" hangingPunct="1"/>
            <a:r>
              <a:rPr lang="zh-TW" altLang="en-US" dirty="0" smtClean="0">
                <a:solidFill>
                  <a:schemeClr val="tx1"/>
                </a:solidFill>
              </a:rPr>
              <a:t>注意標誌</a:t>
            </a:r>
          </a:p>
        </p:txBody>
      </p:sp>
      <p:pic>
        <p:nvPicPr>
          <p:cNvPr id="37892" name="Picture 8" descr="stinge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208414" y="182454"/>
            <a:ext cx="3203575" cy="3203575"/>
          </a:xfrm>
        </p:spPr>
      </p:pic>
      <p:pic>
        <p:nvPicPr>
          <p:cNvPr id="37893" name="Picture 9" descr="strong"/>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7379368" y="182454"/>
            <a:ext cx="3034135" cy="3035768"/>
          </a:xfrm>
        </p:spPr>
      </p:pic>
      <p:pic>
        <p:nvPicPr>
          <p:cNvPr id="37894" name="Picture 10" descr="sudden"/>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1208414" y="3428171"/>
            <a:ext cx="3203575" cy="3132967"/>
          </a:xfrm>
        </p:spPr>
      </p:pic>
      <p:pic>
        <p:nvPicPr>
          <p:cNvPr id="37890" name="Picture 13" descr="beware"/>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7390073" y="3428171"/>
            <a:ext cx="3023430" cy="3023429"/>
          </a:xfrm>
        </p:spPr>
      </p:pic>
      <p:sp>
        <p:nvSpPr>
          <p:cNvPr id="25607" name="矩形 6"/>
          <p:cNvSpPr>
            <a:spLocks noChangeArrowheads="1"/>
          </p:cNvSpPr>
          <p:nvPr/>
        </p:nvSpPr>
        <p:spPr bwMode="auto">
          <a:xfrm>
            <a:off x="9156427" y="6082268"/>
            <a:ext cx="1257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ndara" panose="020E0502030303020204" pitchFamily="34" charset="0"/>
                <a:ea typeface="新細明體" panose="02020500000000000000" pitchFamily="18" charset="-120"/>
              </a:defRPr>
            </a:lvl1pPr>
            <a:lvl2pPr marL="742950" indent="-285750">
              <a:defRPr kumimoji="1">
                <a:solidFill>
                  <a:schemeClr val="tx1"/>
                </a:solidFill>
                <a:latin typeface="Candara" panose="020E0502030303020204" pitchFamily="34" charset="0"/>
                <a:ea typeface="新細明體" panose="02020500000000000000" pitchFamily="18" charset="-120"/>
              </a:defRPr>
            </a:lvl2pPr>
            <a:lvl3pPr marL="1143000" indent="-228600">
              <a:defRPr kumimoji="1">
                <a:solidFill>
                  <a:schemeClr val="tx1"/>
                </a:solidFill>
                <a:latin typeface="Candara" panose="020E0502030303020204" pitchFamily="34" charset="0"/>
                <a:ea typeface="新細明體" panose="02020500000000000000" pitchFamily="18" charset="-120"/>
              </a:defRPr>
            </a:lvl3pPr>
            <a:lvl4pPr marL="1600200" indent="-228600">
              <a:defRPr kumimoji="1">
                <a:solidFill>
                  <a:schemeClr val="tx1"/>
                </a:solidFill>
                <a:latin typeface="Candara" panose="020E0502030303020204" pitchFamily="34" charset="0"/>
                <a:ea typeface="新細明體" panose="02020500000000000000" pitchFamily="18" charset="-120"/>
              </a:defRPr>
            </a:lvl4pPr>
            <a:lvl5pPr marL="2057400" indent="-228600">
              <a:defRPr kumimoji="1">
                <a:solidFill>
                  <a:schemeClr val="tx1"/>
                </a:solidFill>
                <a:latin typeface="Candara" panose="020E0502030303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9pPr>
          </a:lstStyle>
          <a:p>
            <a:pPr eaLnBrk="1" hangingPunct="1"/>
            <a:r>
              <a:rPr kumimoji="0" lang="zh-TW" altLang="en-US" b="1" dirty="0">
                <a:solidFill>
                  <a:schemeClr val="bg1"/>
                </a:solidFill>
                <a:ea typeface="標楷體" panose="03000509000000000000" pitchFamily="65" charset="-120"/>
              </a:rPr>
              <a:t>水 深 危 險</a:t>
            </a:r>
            <a:endParaRPr kumimoji="0" lang="zh-TW" altLang="en-US" dirty="0">
              <a:solidFill>
                <a:schemeClr val="bg1"/>
              </a:solidFill>
              <a:ea typeface="標楷體" panose="03000509000000000000" pitchFamily="65" charset="-120"/>
            </a:endParaRPr>
          </a:p>
        </p:txBody>
      </p:sp>
      <p:sp>
        <p:nvSpPr>
          <p:cNvPr id="25608" name="矩形 7"/>
          <p:cNvSpPr>
            <a:spLocks noChangeArrowheads="1"/>
          </p:cNvSpPr>
          <p:nvPr/>
        </p:nvSpPr>
        <p:spPr bwMode="auto">
          <a:xfrm>
            <a:off x="3082682" y="2798009"/>
            <a:ext cx="1257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ndara" panose="020E0502030303020204" pitchFamily="34" charset="0"/>
                <a:ea typeface="新細明體" panose="02020500000000000000" pitchFamily="18" charset="-120"/>
              </a:defRPr>
            </a:lvl1pPr>
            <a:lvl2pPr marL="742950" indent="-285750">
              <a:defRPr kumimoji="1">
                <a:solidFill>
                  <a:schemeClr val="tx1"/>
                </a:solidFill>
                <a:latin typeface="Candara" panose="020E0502030303020204" pitchFamily="34" charset="0"/>
                <a:ea typeface="新細明體" panose="02020500000000000000" pitchFamily="18" charset="-120"/>
              </a:defRPr>
            </a:lvl2pPr>
            <a:lvl3pPr marL="1143000" indent="-228600">
              <a:defRPr kumimoji="1">
                <a:solidFill>
                  <a:schemeClr val="tx1"/>
                </a:solidFill>
                <a:latin typeface="Candara" panose="020E0502030303020204" pitchFamily="34" charset="0"/>
                <a:ea typeface="新細明體" panose="02020500000000000000" pitchFamily="18" charset="-120"/>
              </a:defRPr>
            </a:lvl3pPr>
            <a:lvl4pPr marL="1600200" indent="-228600">
              <a:defRPr kumimoji="1">
                <a:solidFill>
                  <a:schemeClr val="tx1"/>
                </a:solidFill>
                <a:latin typeface="Candara" panose="020E0502030303020204" pitchFamily="34" charset="0"/>
                <a:ea typeface="新細明體" panose="02020500000000000000" pitchFamily="18" charset="-120"/>
              </a:defRPr>
            </a:lvl4pPr>
            <a:lvl5pPr marL="2057400" indent="-228600">
              <a:defRPr kumimoji="1">
                <a:solidFill>
                  <a:schemeClr val="tx1"/>
                </a:solidFill>
                <a:latin typeface="Candara" panose="020E0502030303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9pPr>
          </a:lstStyle>
          <a:p>
            <a:pPr eaLnBrk="1" hangingPunct="1"/>
            <a:r>
              <a:rPr kumimoji="0" lang="zh-TW" altLang="en-US" b="1" dirty="0">
                <a:solidFill>
                  <a:schemeClr val="bg1"/>
                </a:solidFill>
                <a:ea typeface="標楷體" panose="03000509000000000000" pitchFamily="65" charset="-120"/>
              </a:rPr>
              <a:t>水 母 </a:t>
            </a:r>
            <a:r>
              <a:rPr kumimoji="0" lang="zh-TW" altLang="zh-TW" b="1" dirty="0">
                <a:solidFill>
                  <a:schemeClr val="bg1"/>
                </a:solidFill>
                <a:ea typeface="標楷體" panose="03000509000000000000" pitchFamily="65" charset="-120"/>
              </a:rPr>
              <a:t>危 險</a:t>
            </a:r>
            <a:endParaRPr kumimoji="0" lang="zh-TW" altLang="en-US" dirty="0">
              <a:solidFill>
                <a:schemeClr val="bg1"/>
              </a:solidFill>
              <a:ea typeface="標楷體" panose="03000509000000000000" pitchFamily="65" charset="-120"/>
            </a:endParaRPr>
          </a:p>
        </p:txBody>
      </p:sp>
      <p:sp>
        <p:nvSpPr>
          <p:cNvPr id="25609" name="矩形 8"/>
          <p:cNvSpPr>
            <a:spLocks noChangeArrowheads="1"/>
          </p:cNvSpPr>
          <p:nvPr/>
        </p:nvSpPr>
        <p:spPr bwMode="auto">
          <a:xfrm>
            <a:off x="3241284" y="5914807"/>
            <a:ext cx="9765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ndara" panose="020E0502030303020204" pitchFamily="34" charset="0"/>
                <a:ea typeface="新細明體" panose="02020500000000000000" pitchFamily="18" charset="-120"/>
              </a:defRPr>
            </a:lvl1pPr>
            <a:lvl2pPr marL="742950" indent="-285750">
              <a:defRPr kumimoji="1">
                <a:solidFill>
                  <a:schemeClr val="tx1"/>
                </a:solidFill>
                <a:latin typeface="Candara" panose="020E0502030303020204" pitchFamily="34" charset="0"/>
                <a:ea typeface="新細明體" panose="02020500000000000000" pitchFamily="18" charset="-120"/>
              </a:defRPr>
            </a:lvl2pPr>
            <a:lvl3pPr marL="1143000" indent="-228600">
              <a:defRPr kumimoji="1">
                <a:solidFill>
                  <a:schemeClr val="tx1"/>
                </a:solidFill>
                <a:latin typeface="Candara" panose="020E0502030303020204" pitchFamily="34" charset="0"/>
                <a:ea typeface="新細明體" panose="02020500000000000000" pitchFamily="18" charset="-120"/>
              </a:defRPr>
            </a:lvl3pPr>
            <a:lvl4pPr marL="1600200" indent="-228600">
              <a:defRPr kumimoji="1">
                <a:solidFill>
                  <a:schemeClr val="tx1"/>
                </a:solidFill>
                <a:latin typeface="Candara" panose="020E0502030303020204" pitchFamily="34" charset="0"/>
                <a:ea typeface="新細明體" panose="02020500000000000000" pitchFamily="18" charset="-120"/>
              </a:defRPr>
            </a:lvl4pPr>
            <a:lvl5pPr marL="2057400" indent="-228600">
              <a:defRPr kumimoji="1">
                <a:solidFill>
                  <a:schemeClr val="tx1"/>
                </a:solidFill>
                <a:latin typeface="Candara" panose="020E0502030303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9pPr>
          </a:lstStyle>
          <a:p>
            <a:pPr eaLnBrk="1" hangingPunct="1"/>
            <a:r>
              <a:rPr kumimoji="0" lang="zh-TW" altLang="zh-TW" b="1" dirty="0">
                <a:solidFill>
                  <a:schemeClr val="bg1"/>
                </a:solidFill>
                <a:ea typeface="標楷體" panose="03000509000000000000" pitchFamily="65" charset="-120"/>
              </a:rPr>
              <a:t>陡 坡</a:t>
            </a:r>
            <a:r>
              <a:rPr kumimoji="0" lang="zh-TW" altLang="en-US" b="1" dirty="0">
                <a:solidFill>
                  <a:schemeClr val="bg1"/>
                </a:solidFill>
                <a:ea typeface="標楷體" panose="03000509000000000000" pitchFamily="65" charset="-120"/>
              </a:rPr>
              <a:t> </a:t>
            </a:r>
            <a:r>
              <a:rPr kumimoji="0" lang="zh-TW" altLang="en-US" b="1" dirty="0" smtClean="0">
                <a:solidFill>
                  <a:schemeClr val="bg1"/>
                </a:solidFill>
                <a:ea typeface="標楷體" panose="03000509000000000000" pitchFamily="65" charset="-120"/>
              </a:rPr>
              <a:t>落</a:t>
            </a:r>
            <a:endParaRPr kumimoji="0" lang="en-US" altLang="zh-TW" b="1" dirty="0" smtClean="0">
              <a:solidFill>
                <a:schemeClr val="bg1"/>
              </a:solidFill>
              <a:ea typeface="標楷體" panose="03000509000000000000" pitchFamily="65" charset="-120"/>
            </a:endParaRPr>
          </a:p>
          <a:p>
            <a:pPr eaLnBrk="1" hangingPunct="1"/>
            <a:r>
              <a:rPr kumimoji="0" lang="zh-TW" altLang="en-US" b="1" dirty="0" smtClean="0">
                <a:solidFill>
                  <a:schemeClr val="bg1"/>
                </a:solidFill>
                <a:ea typeface="標楷體" panose="03000509000000000000" pitchFamily="65" charset="-120"/>
              </a:rPr>
              <a:t>差</a:t>
            </a:r>
            <a:r>
              <a:rPr kumimoji="0" lang="zh-TW" altLang="zh-TW" b="1" dirty="0" smtClean="0">
                <a:solidFill>
                  <a:schemeClr val="bg1"/>
                </a:solidFill>
                <a:ea typeface="標楷體" panose="03000509000000000000" pitchFamily="65" charset="-120"/>
              </a:rPr>
              <a:t> </a:t>
            </a:r>
            <a:r>
              <a:rPr kumimoji="0" lang="zh-TW" altLang="zh-TW" b="1" dirty="0">
                <a:solidFill>
                  <a:schemeClr val="bg1"/>
                </a:solidFill>
                <a:ea typeface="標楷體" panose="03000509000000000000" pitchFamily="65" charset="-120"/>
              </a:rPr>
              <a:t>危 險</a:t>
            </a:r>
            <a:endParaRPr kumimoji="0" lang="zh-TW" altLang="en-US" dirty="0">
              <a:solidFill>
                <a:schemeClr val="bg1"/>
              </a:solidFill>
              <a:ea typeface="標楷體" panose="03000509000000000000" pitchFamily="65" charset="-120"/>
            </a:endParaRPr>
          </a:p>
        </p:txBody>
      </p:sp>
      <p:sp>
        <p:nvSpPr>
          <p:cNvPr id="25610" name="矩形 9"/>
          <p:cNvSpPr>
            <a:spLocks noChangeArrowheads="1"/>
          </p:cNvSpPr>
          <p:nvPr/>
        </p:nvSpPr>
        <p:spPr bwMode="auto">
          <a:xfrm>
            <a:off x="9156428" y="2798009"/>
            <a:ext cx="12570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ndara" panose="020E0502030303020204" pitchFamily="34" charset="0"/>
                <a:ea typeface="新細明體" panose="02020500000000000000" pitchFamily="18" charset="-120"/>
              </a:defRPr>
            </a:lvl1pPr>
            <a:lvl2pPr marL="742950" indent="-285750">
              <a:defRPr kumimoji="1">
                <a:solidFill>
                  <a:schemeClr val="tx1"/>
                </a:solidFill>
                <a:latin typeface="Candara" panose="020E0502030303020204" pitchFamily="34" charset="0"/>
                <a:ea typeface="新細明體" panose="02020500000000000000" pitchFamily="18" charset="-120"/>
              </a:defRPr>
            </a:lvl2pPr>
            <a:lvl3pPr marL="1143000" indent="-228600">
              <a:defRPr kumimoji="1">
                <a:solidFill>
                  <a:schemeClr val="tx1"/>
                </a:solidFill>
                <a:latin typeface="Candara" panose="020E0502030303020204" pitchFamily="34" charset="0"/>
                <a:ea typeface="新細明體" panose="02020500000000000000" pitchFamily="18" charset="-120"/>
              </a:defRPr>
            </a:lvl3pPr>
            <a:lvl4pPr marL="1600200" indent="-228600">
              <a:defRPr kumimoji="1">
                <a:solidFill>
                  <a:schemeClr val="tx1"/>
                </a:solidFill>
                <a:latin typeface="Candara" panose="020E0502030303020204" pitchFamily="34" charset="0"/>
                <a:ea typeface="新細明體" panose="02020500000000000000" pitchFamily="18" charset="-120"/>
              </a:defRPr>
            </a:lvl4pPr>
            <a:lvl5pPr marL="2057400" indent="-228600">
              <a:defRPr kumimoji="1">
                <a:solidFill>
                  <a:schemeClr val="tx1"/>
                </a:solidFill>
                <a:latin typeface="Candara" panose="020E0502030303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Candara" panose="020E0502030303020204" pitchFamily="34" charset="0"/>
                <a:ea typeface="新細明體" panose="02020500000000000000" pitchFamily="18" charset="-120"/>
              </a:defRPr>
            </a:lvl9pPr>
          </a:lstStyle>
          <a:p>
            <a:pPr eaLnBrk="1" hangingPunct="1"/>
            <a:r>
              <a:rPr kumimoji="0" lang="zh-TW" altLang="en-US" b="1" dirty="0">
                <a:solidFill>
                  <a:schemeClr val="bg1"/>
                </a:solidFill>
                <a:ea typeface="標楷體" panose="03000509000000000000" pitchFamily="65" charset="-120"/>
              </a:rPr>
              <a:t>水 流</a:t>
            </a:r>
            <a:r>
              <a:rPr kumimoji="0" lang="zh-TW" altLang="zh-TW" b="1" dirty="0">
                <a:solidFill>
                  <a:schemeClr val="bg1"/>
                </a:solidFill>
                <a:ea typeface="標楷體" panose="03000509000000000000" pitchFamily="65" charset="-120"/>
              </a:rPr>
              <a:t> 危 險</a:t>
            </a:r>
            <a:endParaRPr kumimoji="0" lang="zh-TW" altLang="en-US" dirty="0">
              <a:solidFill>
                <a:schemeClr val="bg1"/>
              </a:solidFill>
              <a:ea typeface="標楷體" panose="03000509000000000000" pitchFamily="65" charset="-120"/>
            </a:endParaRPr>
          </a:p>
        </p:txBody>
      </p:sp>
    </p:spTree>
    <p:extLst>
      <p:ext uri="{BB962C8B-B14F-4D97-AF65-F5344CB8AC3E}">
        <p14:creationId xmlns:p14="http://schemas.microsoft.com/office/powerpoint/2010/main" val="39722505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animEffect transition="in" filter="fade">
                                      <p:cBhvr>
                                        <p:cTn id="7" dur="1000"/>
                                        <p:tgtEl>
                                          <p:spTgt spid="25608"/>
                                        </p:tgtEl>
                                      </p:cBhvr>
                                    </p:animEffect>
                                    <p:anim calcmode="lin" valueType="num">
                                      <p:cBhvr>
                                        <p:cTn id="8" dur="1000" fill="hold"/>
                                        <p:tgtEl>
                                          <p:spTgt spid="25608"/>
                                        </p:tgtEl>
                                        <p:attrNameLst>
                                          <p:attrName>ppt_x</p:attrName>
                                        </p:attrNameLst>
                                      </p:cBhvr>
                                      <p:tavLst>
                                        <p:tav tm="0">
                                          <p:val>
                                            <p:strVal val="#ppt_x"/>
                                          </p:val>
                                        </p:tav>
                                        <p:tav tm="100000">
                                          <p:val>
                                            <p:strVal val="#ppt_x"/>
                                          </p:val>
                                        </p:tav>
                                      </p:tavLst>
                                    </p:anim>
                                    <p:anim calcmode="lin" valueType="num">
                                      <p:cBhvr>
                                        <p:cTn id="9" dur="1000" fill="hold"/>
                                        <p:tgtEl>
                                          <p:spTgt spid="2560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610"/>
                                        </p:tgtEl>
                                        <p:attrNameLst>
                                          <p:attrName>style.visibility</p:attrName>
                                        </p:attrNameLst>
                                      </p:cBhvr>
                                      <p:to>
                                        <p:strVal val="visible"/>
                                      </p:to>
                                    </p:set>
                                    <p:animEffect transition="in" filter="fade">
                                      <p:cBhvr>
                                        <p:cTn id="14" dur="1000"/>
                                        <p:tgtEl>
                                          <p:spTgt spid="25610"/>
                                        </p:tgtEl>
                                      </p:cBhvr>
                                    </p:animEffect>
                                    <p:anim calcmode="lin" valueType="num">
                                      <p:cBhvr>
                                        <p:cTn id="15" dur="1000" fill="hold"/>
                                        <p:tgtEl>
                                          <p:spTgt spid="25610"/>
                                        </p:tgtEl>
                                        <p:attrNameLst>
                                          <p:attrName>ppt_x</p:attrName>
                                        </p:attrNameLst>
                                      </p:cBhvr>
                                      <p:tavLst>
                                        <p:tav tm="0">
                                          <p:val>
                                            <p:strVal val="#ppt_x"/>
                                          </p:val>
                                        </p:tav>
                                        <p:tav tm="100000">
                                          <p:val>
                                            <p:strVal val="#ppt_x"/>
                                          </p:val>
                                        </p:tav>
                                      </p:tavLst>
                                    </p:anim>
                                    <p:anim calcmode="lin" valueType="num">
                                      <p:cBhvr>
                                        <p:cTn id="16" dur="1000" fill="hold"/>
                                        <p:tgtEl>
                                          <p:spTgt spid="25610"/>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609"/>
                                        </p:tgtEl>
                                        <p:attrNameLst>
                                          <p:attrName>style.visibility</p:attrName>
                                        </p:attrNameLst>
                                      </p:cBhvr>
                                      <p:to>
                                        <p:strVal val="visible"/>
                                      </p:to>
                                    </p:set>
                                    <p:animEffect transition="in" filter="fade">
                                      <p:cBhvr>
                                        <p:cTn id="21" dur="1000"/>
                                        <p:tgtEl>
                                          <p:spTgt spid="25609"/>
                                        </p:tgtEl>
                                      </p:cBhvr>
                                    </p:animEffect>
                                    <p:anim calcmode="lin" valueType="num">
                                      <p:cBhvr>
                                        <p:cTn id="22" dur="1000" fill="hold"/>
                                        <p:tgtEl>
                                          <p:spTgt spid="25609"/>
                                        </p:tgtEl>
                                        <p:attrNameLst>
                                          <p:attrName>ppt_x</p:attrName>
                                        </p:attrNameLst>
                                      </p:cBhvr>
                                      <p:tavLst>
                                        <p:tav tm="0">
                                          <p:val>
                                            <p:strVal val="#ppt_x"/>
                                          </p:val>
                                        </p:tav>
                                        <p:tav tm="100000">
                                          <p:val>
                                            <p:strVal val="#ppt_x"/>
                                          </p:val>
                                        </p:tav>
                                      </p:tavLst>
                                    </p:anim>
                                    <p:anim calcmode="lin" valueType="num">
                                      <p:cBhvr>
                                        <p:cTn id="23" dur="1000" fill="hold"/>
                                        <p:tgtEl>
                                          <p:spTgt spid="2560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607"/>
                                        </p:tgtEl>
                                        <p:attrNameLst>
                                          <p:attrName>style.visibility</p:attrName>
                                        </p:attrNameLst>
                                      </p:cBhvr>
                                      <p:to>
                                        <p:strVal val="visible"/>
                                      </p:to>
                                    </p:set>
                                    <p:animEffect transition="in" filter="fade">
                                      <p:cBhvr>
                                        <p:cTn id="28" dur="1000"/>
                                        <p:tgtEl>
                                          <p:spTgt spid="25607"/>
                                        </p:tgtEl>
                                      </p:cBhvr>
                                    </p:animEffect>
                                    <p:anim calcmode="lin" valueType="num">
                                      <p:cBhvr>
                                        <p:cTn id="29" dur="1000" fill="hold"/>
                                        <p:tgtEl>
                                          <p:spTgt spid="25607"/>
                                        </p:tgtEl>
                                        <p:attrNameLst>
                                          <p:attrName>ppt_x</p:attrName>
                                        </p:attrNameLst>
                                      </p:cBhvr>
                                      <p:tavLst>
                                        <p:tav tm="0">
                                          <p:val>
                                            <p:strVal val="#ppt_x"/>
                                          </p:val>
                                        </p:tav>
                                        <p:tav tm="100000">
                                          <p:val>
                                            <p:strVal val="#ppt_x"/>
                                          </p:val>
                                        </p:tav>
                                      </p:tavLst>
                                    </p:anim>
                                    <p:anim calcmode="lin" valueType="num">
                                      <p:cBhvr>
                                        <p:cTn id="30" dur="1000" fill="hold"/>
                                        <p:tgtEl>
                                          <p:spTgt spid="256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P spid="25608" grpId="0"/>
      <p:bldP spid="25609" grpId="0"/>
      <p:bldP spid="256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3349626" y="98426"/>
            <a:ext cx="5491163" cy="1260475"/>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p>
            <a:pPr>
              <a:defRPr/>
            </a:pPr>
            <a:r>
              <a:rPr lang="zh-TW" altLang="en-US" sz="5400" i="1" u="sng" dirty="0">
                <a:effectLst>
                  <a:outerShdw blurRad="38100" dist="38100" dir="2700000" algn="tl">
                    <a:srgbClr val="000000"/>
                  </a:outerShdw>
                </a:effectLst>
                <a:latin typeface="Times New Roman" pitchFamily="18" charset="0"/>
                <a:ea typeface="標楷體" pitchFamily="65" charset="-120"/>
              </a:rPr>
              <a:t>河川</a:t>
            </a:r>
            <a:r>
              <a:rPr lang="zh-TW" altLang="en-US" sz="5400" u="sng" dirty="0">
                <a:effectLst>
                  <a:outerShdw blurRad="38100" dist="38100" dir="2700000" algn="tl">
                    <a:srgbClr val="000000"/>
                  </a:outerShdw>
                </a:effectLst>
                <a:latin typeface="Times New Roman" pitchFamily="18" charset="0"/>
                <a:ea typeface="標楷體" pitchFamily="65" charset="-120"/>
              </a:rPr>
              <a:t>、</a:t>
            </a:r>
            <a:r>
              <a:rPr lang="zh-TW" altLang="en-US" sz="5400" i="1" u="sng" dirty="0">
                <a:effectLst>
                  <a:outerShdw blurRad="38100" dist="38100" dir="2700000" algn="tl">
                    <a:srgbClr val="000000"/>
                  </a:outerShdw>
                </a:effectLst>
                <a:latin typeface="Times New Roman" pitchFamily="18" charset="0"/>
                <a:ea typeface="標楷體" pitchFamily="65" charset="-120"/>
              </a:rPr>
              <a:t>溪流  嬉水</a:t>
            </a:r>
          </a:p>
        </p:txBody>
      </p:sp>
      <p:sp>
        <p:nvSpPr>
          <p:cNvPr id="17413" name="Rectangle 5"/>
          <p:cNvSpPr>
            <a:spLocks noChangeArrowheads="1"/>
          </p:cNvSpPr>
          <p:nvPr/>
        </p:nvSpPr>
        <p:spPr bwMode="auto">
          <a:xfrm>
            <a:off x="1846264" y="1673225"/>
            <a:ext cx="8497887"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spcBef>
                <a:spcPct val="20000"/>
              </a:spcBef>
              <a:buClr>
                <a:schemeClr va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a:lnSpc>
                <a:spcPct val="130000"/>
              </a:lnSpc>
              <a:spcBef>
                <a:spcPct val="0"/>
              </a:spcBef>
              <a:buClrTx/>
              <a:buSzTx/>
              <a:buFontTx/>
              <a:buNone/>
            </a:pPr>
            <a:r>
              <a:rPr kumimoji="0" lang="zh-TW" altLang="en-US" sz="3600" i="1" dirty="0">
                <a:latin typeface="Times New Roman" panose="02020603050405020304" pitchFamily="18" charset="0"/>
                <a:ea typeface="標楷體" panose="03000509000000000000" pitchFamily="65" charset="-120"/>
              </a:rPr>
              <a:t>              * </a:t>
            </a:r>
            <a:r>
              <a:rPr kumimoji="0" lang="zh-TW" altLang="en-US" sz="3600" i="1" dirty="0">
                <a:solidFill>
                  <a:srgbClr val="FFFF00"/>
                </a:solidFill>
                <a:latin typeface="Times New Roman" panose="02020603050405020304" pitchFamily="18" charset="0"/>
                <a:ea typeface="標楷體" panose="03000509000000000000" pitchFamily="65" charset="-120"/>
              </a:rPr>
              <a:t>裝備器材要完備 </a:t>
            </a:r>
            <a:r>
              <a:rPr kumimoji="0" lang="en-US" altLang="zh-TW" sz="3600" i="1" dirty="0">
                <a:solidFill>
                  <a:srgbClr val="FFFF00"/>
                </a:solidFill>
                <a:latin typeface="Times New Roman" panose="02020603050405020304" pitchFamily="18" charset="0"/>
                <a:ea typeface="標楷體" panose="03000509000000000000" pitchFamily="65" charset="-120"/>
              </a:rPr>
              <a:t>;</a:t>
            </a:r>
          </a:p>
          <a:p>
            <a:pPr>
              <a:lnSpc>
                <a:spcPct val="130000"/>
              </a:lnSpc>
              <a:spcBef>
                <a:spcPct val="0"/>
              </a:spcBef>
              <a:buClrTx/>
              <a:buSzTx/>
              <a:buFontTx/>
              <a:buNone/>
            </a:pPr>
            <a:r>
              <a:rPr kumimoji="0" lang="zh-TW" altLang="en-US" sz="3600" i="1" dirty="0">
                <a:latin typeface="Times New Roman" panose="02020603050405020304" pitchFamily="18" charset="0"/>
                <a:ea typeface="標楷體" panose="03000509000000000000" pitchFamily="65" charset="-120"/>
              </a:rPr>
              <a:t>           * </a:t>
            </a:r>
            <a:r>
              <a:rPr kumimoji="0" lang="zh-TW" altLang="en-US" sz="3600" i="1" dirty="0">
                <a:solidFill>
                  <a:srgbClr val="FFFF00"/>
                </a:solidFill>
                <a:latin typeface="Times New Roman" panose="02020603050405020304" pitchFamily="18" charset="0"/>
                <a:ea typeface="標楷體" panose="03000509000000000000" pitchFamily="65" charset="-120"/>
              </a:rPr>
              <a:t>注意</a:t>
            </a:r>
            <a:r>
              <a:rPr kumimoji="0" lang="zh-TW" altLang="en-US" sz="3600" i="1" dirty="0">
                <a:solidFill>
                  <a:srgbClr val="FF0000"/>
                </a:solidFill>
                <a:latin typeface="標楷體" panose="03000509000000000000" pitchFamily="65" charset="-120"/>
                <a:ea typeface="標楷體" panose="03000509000000000000" pitchFamily="65" charset="-120"/>
              </a:rPr>
              <a:t>“</a:t>
            </a:r>
            <a:r>
              <a:rPr kumimoji="0" lang="zh-TW" altLang="en-US" sz="4800" i="1" dirty="0">
                <a:solidFill>
                  <a:srgbClr val="FF0000"/>
                </a:solidFill>
                <a:latin typeface="Times New Roman" panose="02020603050405020304" pitchFamily="18" charset="0"/>
                <a:ea typeface="標楷體" panose="03000509000000000000" pitchFamily="65" charset="-120"/>
                <a:hlinkClick r:id="rId3" action="ppaction://hlinkfile"/>
              </a:rPr>
              <a:t>埊</a:t>
            </a:r>
            <a:r>
              <a:rPr kumimoji="0" lang="zh-TW" altLang="en-US" sz="3600" i="1" dirty="0">
                <a:solidFill>
                  <a:srgbClr val="FF0000"/>
                </a:solidFill>
                <a:latin typeface="標楷體" panose="03000509000000000000" pitchFamily="65" charset="-120"/>
                <a:ea typeface="標楷體" panose="03000509000000000000" pitchFamily="65" charset="-120"/>
              </a:rPr>
              <a:t>”</a:t>
            </a:r>
            <a:r>
              <a:rPr kumimoji="0" lang="zh-TW" altLang="en-US" sz="3600" i="1" dirty="0">
                <a:solidFill>
                  <a:srgbClr val="FFFF00"/>
                </a:solidFill>
                <a:latin typeface="Times New Roman" panose="02020603050405020304" pitchFamily="18" charset="0"/>
                <a:ea typeface="標楷體" panose="03000509000000000000" pitchFamily="65" charset="-120"/>
              </a:rPr>
              <a:t>環境安全 </a:t>
            </a:r>
            <a:r>
              <a:rPr kumimoji="0" lang="en-US" altLang="zh-TW" sz="3600" i="1" dirty="0">
                <a:solidFill>
                  <a:srgbClr val="FFFF00"/>
                </a:solidFill>
                <a:latin typeface="Times New Roman" panose="02020603050405020304" pitchFamily="18" charset="0"/>
                <a:ea typeface="標楷體" panose="03000509000000000000" pitchFamily="65" charset="-120"/>
              </a:rPr>
              <a:t>;</a:t>
            </a:r>
            <a:endParaRPr kumimoji="0" lang="en-US" altLang="zh-TW" sz="3600" i="1" dirty="0">
              <a:latin typeface="標楷體" panose="03000509000000000000" pitchFamily="65" charset="-120"/>
              <a:ea typeface="標楷體" panose="03000509000000000000" pitchFamily="65" charset="-120"/>
            </a:endParaRPr>
          </a:p>
          <a:p>
            <a:pPr>
              <a:lnSpc>
                <a:spcPct val="130000"/>
              </a:lnSpc>
              <a:spcBef>
                <a:spcPct val="0"/>
              </a:spcBef>
              <a:buClrTx/>
              <a:buSzTx/>
              <a:buFontTx/>
              <a:buNone/>
            </a:pPr>
            <a:r>
              <a:rPr kumimoji="0" lang="zh-TW" altLang="en-US" sz="3600" i="1" dirty="0">
                <a:latin typeface="Times New Roman" panose="02020603050405020304" pitchFamily="18" charset="0"/>
                <a:ea typeface="標楷體" panose="03000509000000000000" pitchFamily="65" charset="-120"/>
              </a:rPr>
              <a:t>        * </a:t>
            </a:r>
            <a:r>
              <a:rPr kumimoji="0" lang="zh-TW" altLang="en-US" sz="3600" i="1" dirty="0">
                <a:solidFill>
                  <a:srgbClr val="FFFF00"/>
                </a:solidFill>
                <a:latin typeface="Times New Roman" panose="02020603050405020304" pitchFamily="18" charset="0"/>
                <a:ea typeface="標楷體" panose="03000509000000000000" pitchFamily="65" charset="-120"/>
              </a:rPr>
              <a:t>隨時注意天氣</a:t>
            </a:r>
            <a:r>
              <a:rPr kumimoji="0" lang="en-US" altLang="zh-TW" sz="3600" i="1" dirty="0">
                <a:solidFill>
                  <a:srgbClr val="FFFF00"/>
                </a:solidFill>
                <a:latin typeface="Times New Roman" panose="02020603050405020304" pitchFamily="18" charset="0"/>
                <a:ea typeface="標楷體" panose="03000509000000000000" pitchFamily="65" charset="-120"/>
              </a:rPr>
              <a:t>.</a:t>
            </a:r>
            <a:r>
              <a:rPr kumimoji="0" lang="zh-TW" altLang="en-US" sz="3600" i="1" dirty="0">
                <a:solidFill>
                  <a:srgbClr val="FFFF00"/>
                </a:solidFill>
                <a:latin typeface="Times New Roman" panose="02020603050405020304" pitchFamily="18" charset="0"/>
                <a:ea typeface="標楷體" panose="03000509000000000000" pitchFamily="65" charset="-120"/>
              </a:rPr>
              <a:t> 水量</a:t>
            </a:r>
            <a:r>
              <a:rPr kumimoji="0" lang="en-US" altLang="zh-TW" sz="3600" i="1" dirty="0">
                <a:solidFill>
                  <a:srgbClr val="FFFF00"/>
                </a:solidFill>
                <a:latin typeface="Times New Roman" panose="02020603050405020304" pitchFamily="18" charset="0"/>
                <a:ea typeface="標楷體" panose="03000509000000000000" pitchFamily="65" charset="-120"/>
              </a:rPr>
              <a:t>.</a:t>
            </a:r>
            <a:r>
              <a:rPr kumimoji="0" lang="zh-TW" altLang="en-US" sz="3600" i="1" dirty="0">
                <a:solidFill>
                  <a:srgbClr val="FFFF00"/>
                </a:solidFill>
                <a:latin typeface="Times New Roman" panose="02020603050405020304" pitchFamily="18" charset="0"/>
                <a:ea typeface="標楷體" panose="03000509000000000000" pitchFamily="65" charset="-120"/>
              </a:rPr>
              <a:t>水質</a:t>
            </a:r>
            <a:r>
              <a:rPr kumimoji="0" lang="en-US" altLang="zh-TW" sz="3600" i="1" dirty="0">
                <a:solidFill>
                  <a:srgbClr val="FFFF00"/>
                </a:solidFill>
                <a:latin typeface="Times New Roman" panose="02020603050405020304" pitchFamily="18" charset="0"/>
                <a:ea typeface="標楷體" panose="03000509000000000000" pitchFamily="65" charset="-120"/>
              </a:rPr>
              <a:t>. </a:t>
            </a:r>
            <a:r>
              <a:rPr kumimoji="0" lang="zh-TW" altLang="en-US" sz="3600" i="1" dirty="0">
                <a:solidFill>
                  <a:srgbClr val="FFFF00"/>
                </a:solidFill>
                <a:latin typeface="Times New Roman" panose="02020603050405020304" pitchFamily="18" charset="0"/>
                <a:ea typeface="標楷體" panose="03000509000000000000" pitchFamily="65" charset="-120"/>
              </a:rPr>
              <a:t>漂流物</a:t>
            </a:r>
            <a:r>
              <a:rPr kumimoji="0" lang="en-US" altLang="zh-TW" sz="3600" i="1" dirty="0">
                <a:solidFill>
                  <a:srgbClr val="FFFF00"/>
                </a:solidFill>
                <a:latin typeface="Times New Roman" panose="02020603050405020304" pitchFamily="18" charset="0"/>
                <a:ea typeface="標楷體" panose="03000509000000000000" pitchFamily="65" charset="-120"/>
              </a:rPr>
              <a:t>.…</a:t>
            </a:r>
          </a:p>
          <a:p>
            <a:pPr>
              <a:lnSpc>
                <a:spcPct val="140000"/>
              </a:lnSpc>
              <a:spcBef>
                <a:spcPct val="0"/>
              </a:spcBef>
              <a:buClrTx/>
              <a:buSzTx/>
              <a:buFontTx/>
              <a:buNone/>
            </a:pPr>
            <a:r>
              <a:rPr kumimoji="0" lang="zh-TW" altLang="en-US" sz="3600" i="1" dirty="0">
                <a:latin typeface="Times New Roman" panose="02020603050405020304" pitchFamily="18" charset="0"/>
                <a:ea typeface="標楷體" panose="03000509000000000000" pitchFamily="65" charset="-120"/>
              </a:rPr>
              <a:t>     * </a:t>
            </a:r>
            <a:r>
              <a:rPr kumimoji="0" lang="zh-TW" altLang="en-US" sz="3600" i="1" dirty="0">
                <a:solidFill>
                  <a:srgbClr val="FFFF00"/>
                </a:solidFill>
                <a:latin typeface="Times New Roman" panose="02020603050405020304" pitchFamily="18" charset="0"/>
                <a:ea typeface="標楷體" panose="03000509000000000000" pitchFamily="65" charset="-120"/>
              </a:rPr>
              <a:t>不幸被流沖走 </a:t>
            </a:r>
            <a:r>
              <a:rPr kumimoji="0" lang="en-US" altLang="zh-TW" sz="3600" i="1" dirty="0">
                <a:solidFill>
                  <a:srgbClr val="FFFF00"/>
                </a:solidFill>
                <a:latin typeface="Times New Roman" panose="02020603050405020304" pitchFamily="18" charset="0"/>
                <a:ea typeface="標楷體" panose="03000509000000000000" pitchFamily="65" charset="-120"/>
              </a:rPr>
              <a:t>,</a:t>
            </a:r>
            <a:r>
              <a:rPr kumimoji="0" lang="zh-TW" altLang="en-US" sz="3600" i="1" dirty="0">
                <a:solidFill>
                  <a:srgbClr val="FFFF00"/>
                </a:solidFill>
                <a:latin typeface="Times New Roman" panose="02020603050405020304" pitchFamily="18" charset="0"/>
                <a:ea typeface="標楷體" panose="03000509000000000000" pitchFamily="65" charset="-120"/>
              </a:rPr>
              <a:t>唯獨待援才能保命</a:t>
            </a:r>
            <a:r>
              <a:rPr kumimoji="0" lang="en-US" altLang="zh-TW" sz="3600" i="1" dirty="0">
                <a:solidFill>
                  <a:srgbClr val="FFFF00"/>
                </a:solidFill>
                <a:latin typeface="Times New Roman" panose="02020603050405020304" pitchFamily="18" charset="0"/>
                <a:ea typeface="標楷體" panose="03000509000000000000" pitchFamily="65" charset="-120"/>
              </a:rPr>
              <a:t>.</a:t>
            </a:r>
          </a:p>
          <a:p>
            <a:pPr>
              <a:lnSpc>
                <a:spcPct val="140000"/>
              </a:lnSpc>
              <a:spcBef>
                <a:spcPct val="0"/>
              </a:spcBef>
              <a:buClrTx/>
              <a:buSzTx/>
              <a:buFontTx/>
              <a:buNone/>
            </a:pPr>
            <a:r>
              <a:rPr kumimoji="0" lang="en-US" altLang="zh-TW" sz="3600" i="1" dirty="0">
                <a:solidFill>
                  <a:srgbClr val="FFFF00"/>
                </a:solidFill>
                <a:latin typeface="Times New Roman" panose="02020603050405020304" pitchFamily="18" charset="0"/>
                <a:ea typeface="標楷體" panose="03000509000000000000" pitchFamily="65" charset="-120"/>
              </a:rPr>
              <a:t>    </a:t>
            </a:r>
            <a:r>
              <a:rPr kumimoji="0" lang="zh-TW" altLang="en-US" sz="5400" i="1" dirty="0">
                <a:solidFill>
                  <a:srgbClr val="99FF33"/>
                </a:solidFill>
                <a:latin typeface="Times New Roman" panose="02020603050405020304" pitchFamily="18" charset="0"/>
              </a:rPr>
              <a:t>*** </a:t>
            </a:r>
            <a:r>
              <a:rPr kumimoji="0" lang="zh-TW" altLang="en-US" sz="5400" i="1" dirty="0">
                <a:solidFill>
                  <a:srgbClr val="99FF33"/>
                </a:solidFill>
                <a:latin typeface="標楷體" panose="03000509000000000000" pitchFamily="65" charset="-120"/>
                <a:ea typeface="標楷體" panose="03000509000000000000" pitchFamily="65" charset="-120"/>
              </a:rPr>
              <a:t>叫</a:t>
            </a:r>
            <a:r>
              <a:rPr kumimoji="0" lang="en-US" altLang="zh-TW" sz="5400" i="1" dirty="0">
                <a:solidFill>
                  <a:srgbClr val="99FF33"/>
                </a:solidFill>
                <a:latin typeface="標楷體" panose="03000509000000000000" pitchFamily="65" charset="-120"/>
                <a:ea typeface="標楷體" panose="03000509000000000000" pitchFamily="65" charset="-120"/>
              </a:rPr>
              <a:t>,</a:t>
            </a:r>
            <a:r>
              <a:rPr kumimoji="0" lang="zh-TW" altLang="en-US" sz="5400" i="1" dirty="0">
                <a:solidFill>
                  <a:srgbClr val="99FF33"/>
                </a:solidFill>
                <a:latin typeface="標楷體" panose="03000509000000000000" pitchFamily="65" charset="-120"/>
                <a:ea typeface="標楷體" panose="03000509000000000000" pitchFamily="65" charset="-120"/>
              </a:rPr>
              <a:t>叫</a:t>
            </a:r>
            <a:r>
              <a:rPr kumimoji="0" lang="en-US" altLang="zh-TW" sz="5400" i="1" dirty="0" smtClean="0">
                <a:solidFill>
                  <a:srgbClr val="99FF33"/>
                </a:solidFill>
                <a:latin typeface="標楷體" panose="03000509000000000000" pitchFamily="65" charset="-120"/>
                <a:ea typeface="標楷體" panose="03000509000000000000" pitchFamily="65" charset="-120"/>
              </a:rPr>
              <a:t>,</a:t>
            </a:r>
            <a:r>
              <a:rPr kumimoji="0" lang="zh-TW" altLang="en-US" sz="5400" i="1" dirty="0" smtClean="0">
                <a:solidFill>
                  <a:srgbClr val="99FF33"/>
                </a:solidFill>
                <a:latin typeface="標楷體" panose="03000509000000000000" pitchFamily="65" charset="-120"/>
                <a:ea typeface="標楷體" panose="03000509000000000000" pitchFamily="65" charset="-120"/>
              </a:rPr>
              <a:t>伸</a:t>
            </a:r>
            <a:r>
              <a:rPr kumimoji="0" lang="en-US" altLang="zh-TW" sz="5400" i="1" dirty="0" smtClean="0">
                <a:solidFill>
                  <a:srgbClr val="99FF33"/>
                </a:solidFill>
                <a:latin typeface="標楷體" panose="03000509000000000000" pitchFamily="65" charset="-120"/>
                <a:ea typeface="標楷體" panose="03000509000000000000" pitchFamily="65" charset="-120"/>
              </a:rPr>
              <a:t>,</a:t>
            </a:r>
            <a:r>
              <a:rPr kumimoji="0" lang="zh-TW" altLang="en-US" sz="5400" i="1" dirty="0">
                <a:solidFill>
                  <a:srgbClr val="99FF33"/>
                </a:solidFill>
                <a:latin typeface="標楷體" panose="03000509000000000000" pitchFamily="65" charset="-120"/>
                <a:ea typeface="標楷體" panose="03000509000000000000" pitchFamily="65" charset="-120"/>
              </a:rPr>
              <a:t>拋</a:t>
            </a:r>
            <a:r>
              <a:rPr kumimoji="0" lang="en-US" altLang="zh-TW" sz="5400" i="1" dirty="0">
                <a:solidFill>
                  <a:srgbClr val="99FF33"/>
                </a:solidFill>
                <a:latin typeface="標楷體" panose="03000509000000000000" pitchFamily="65" charset="-120"/>
                <a:ea typeface="標楷體" panose="03000509000000000000" pitchFamily="65" charset="-120"/>
              </a:rPr>
              <a:t>,</a:t>
            </a:r>
            <a:r>
              <a:rPr kumimoji="0" lang="zh-TW" altLang="en-US" sz="5400" i="1" dirty="0">
                <a:solidFill>
                  <a:srgbClr val="99FF33"/>
                </a:solidFill>
                <a:latin typeface="標楷體" panose="03000509000000000000" pitchFamily="65" charset="-120"/>
                <a:ea typeface="標楷體" panose="03000509000000000000" pitchFamily="65" charset="-120"/>
              </a:rPr>
              <a:t>筏</a:t>
            </a:r>
            <a:r>
              <a:rPr kumimoji="0" lang="en-US" altLang="zh-TW" sz="5400" i="1" dirty="0">
                <a:solidFill>
                  <a:srgbClr val="99FF33"/>
                </a:solidFill>
                <a:latin typeface="標楷體" panose="03000509000000000000" pitchFamily="65" charset="-120"/>
                <a:ea typeface="標楷體" panose="03000509000000000000" pitchFamily="65" charset="-120"/>
              </a:rPr>
              <a:t>,</a:t>
            </a:r>
            <a:r>
              <a:rPr kumimoji="0" lang="en-US" altLang="zh-TW" sz="5400" i="1" dirty="0">
                <a:solidFill>
                  <a:srgbClr val="99FF33"/>
                </a:solidFill>
                <a:latin typeface="Times New Roman" panose="02020603050405020304" pitchFamily="18" charset="0"/>
                <a:ea typeface="標楷體" panose="03000509000000000000" pitchFamily="65" charset="-120"/>
              </a:rPr>
              <a:t>***</a:t>
            </a:r>
            <a:endParaRPr kumimoji="0" lang="zh-TW" altLang="en-US" sz="5400" i="1" dirty="0">
              <a:solidFill>
                <a:srgbClr val="99FF33"/>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06184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1+#ppt_w/2"/>
                                          </p:val>
                                        </p:tav>
                                        <p:tav tm="100000">
                                          <p:val>
                                            <p:strVal val="#ppt_x"/>
                                          </p:val>
                                        </p:tav>
                                      </p:tavLst>
                                    </p:anim>
                                    <p:anim calcmode="lin" valueType="num">
                                      <p:cBhvr additive="base">
                                        <p:cTn id="8" dur="500" fill="hold"/>
                                        <p:tgtEl>
                                          <p:spTgt spid="174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sz="quarter"/>
          </p:nvPr>
        </p:nvSpPr>
        <p:spPr/>
        <p:txBody>
          <a:bodyPr/>
          <a:lstStyle/>
          <a:p>
            <a:pPr>
              <a:defRPr/>
            </a:pPr>
            <a:r>
              <a:rPr lang="zh-TW" altLang="en-US" b="1" dirty="0" smtClean="0">
                <a:latin typeface="標楷體" panose="03000509000000000000" pitchFamily="65" charset="-120"/>
                <a:ea typeface="標楷體" panose="03000509000000000000" pitchFamily="65" charset="-120"/>
              </a:rPr>
              <a:t>水中</a:t>
            </a:r>
            <a:r>
              <a:rPr lang="zh-TW" altLang="en-US" b="1" u="sng"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自救</a:t>
            </a:r>
            <a:r>
              <a:rPr lang="zh-TW" altLang="en-US" b="1" dirty="0" smtClean="0">
                <a:latin typeface="標楷體" panose="03000509000000000000" pitchFamily="65" charset="-120"/>
                <a:ea typeface="標楷體" panose="03000509000000000000" pitchFamily="65" charset="-120"/>
              </a:rPr>
              <a:t>及</a:t>
            </a:r>
            <a:r>
              <a:rPr lang="zh-TW" altLang="en-US" b="1" u="sng"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求生</a:t>
            </a:r>
            <a:r>
              <a:rPr lang="zh-TW" altLang="en-US" b="1" dirty="0" smtClean="0">
                <a:latin typeface="標楷體" panose="03000509000000000000" pitchFamily="65" charset="-120"/>
                <a:ea typeface="標楷體" panose="03000509000000000000" pitchFamily="65" charset="-120"/>
              </a:rPr>
              <a:t>之基本原則</a:t>
            </a:r>
            <a:endParaRPr lang="zh-TW" altLang="en-US" dirty="0">
              <a:latin typeface="標楷體" panose="03000509000000000000" pitchFamily="65" charset="-120"/>
              <a:ea typeface="標楷體" panose="03000509000000000000" pitchFamily="65" charset="-120"/>
            </a:endParaRPr>
          </a:p>
        </p:txBody>
      </p:sp>
      <p:pic>
        <p:nvPicPr>
          <p:cNvPr id="4" name="圖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8792" y="1762298"/>
            <a:ext cx="9070975" cy="45545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321848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2971801" y="-531813"/>
            <a:ext cx="6246813" cy="2070101"/>
          </a:xfrm>
          <a:extLst>
            <a:ext uri="{909E8E84-426E-40DD-AFC4-6F175D3DCCD1}">
              <a14:hiddenFill xmlns:a14="http://schemas.microsoft.com/office/drawing/2010/main">
                <a:solidFill>
                  <a:srgbClr val="FFFF66"/>
                </a:solidFill>
              </a14:hiddenFill>
            </a:ext>
          </a:extLst>
        </p:spPr>
        <p:txBody>
          <a:bodyPr anchor="b"/>
          <a:lstStyle/>
          <a:p>
            <a:pPr eaLnBrk="1" hangingPunct="1">
              <a:defRPr/>
            </a:pPr>
            <a:r>
              <a:rPr lang="zh-TW" altLang="en-US" sz="5400" i="1" u="sng">
                <a:ea typeface="標楷體" pitchFamily="65" charset="-120"/>
              </a:rPr>
              <a:t>簡易救援求生器材</a:t>
            </a:r>
            <a:endParaRPr lang="zh-TW" altLang="en-US" sz="6000" i="1" u="sng">
              <a:ea typeface="標楷體" pitchFamily="65" charset="-120"/>
            </a:endParaRPr>
          </a:p>
        </p:txBody>
      </p:sp>
      <p:sp>
        <p:nvSpPr>
          <p:cNvPr id="102403" name="Rectangle 3"/>
          <p:cNvSpPr>
            <a:spLocks noGrp="1" noChangeArrowheads="1"/>
          </p:cNvSpPr>
          <p:nvPr>
            <p:ph idx="1"/>
          </p:nvPr>
        </p:nvSpPr>
        <p:spPr>
          <a:xfrm>
            <a:off x="2855914" y="1989139"/>
            <a:ext cx="6480175" cy="4319587"/>
          </a:xfrm>
        </p:spPr>
        <p:txBody>
          <a:bodyPr/>
          <a:lstStyle/>
          <a:p>
            <a:pPr eaLnBrk="1" hangingPunct="1">
              <a:buFont typeface="Wingdings" panose="05000000000000000000" pitchFamily="2" charset="2"/>
              <a:buNone/>
              <a:defRPr/>
            </a:pPr>
            <a:endParaRPr lang="zh-TW" altLang="en-US" sz="2800" i="1">
              <a:solidFill>
                <a:srgbClr val="FFFF99"/>
              </a:solidFill>
              <a:latin typeface="標楷體" pitchFamily="65" charset="-120"/>
              <a:ea typeface="標楷體" pitchFamily="65" charset="-120"/>
            </a:endParaRPr>
          </a:p>
          <a:p>
            <a:pPr eaLnBrk="1" hangingPunct="1">
              <a:lnSpc>
                <a:spcPct val="20000"/>
              </a:lnSpc>
              <a:buFont typeface="Wingdings" panose="05000000000000000000" pitchFamily="2" charset="2"/>
              <a:buNone/>
              <a:defRPr/>
            </a:pPr>
            <a:endParaRPr lang="en-US" altLang="zh-TW" sz="2400" i="1" u="sng">
              <a:solidFill>
                <a:srgbClr val="FFFF66"/>
              </a:solidFill>
              <a:latin typeface="SimSun" pitchFamily="2" charset="-122"/>
              <a:ea typeface="SimSun" pitchFamily="2" charset="-122"/>
            </a:endParaRPr>
          </a:p>
        </p:txBody>
      </p:sp>
      <p:sp>
        <p:nvSpPr>
          <p:cNvPr id="25605" name="Text Box 4"/>
          <p:cNvSpPr txBox="1">
            <a:spLocks noChangeArrowheads="1"/>
          </p:cNvSpPr>
          <p:nvPr/>
        </p:nvSpPr>
        <p:spPr bwMode="auto">
          <a:xfrm>
            <a:off x="3287713" y="1989138"/>
            <a:ext cx="5472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2400" u="sng">
              <a:latin typeface="Times New Roman" panose="02020603050405020304" pitchFamily="18" charset="0"/>
            </a:endParaRPr>
          </a:p>
        </p:txBody>
      </p:sp>
      <p:sp>
        <p:nvSpPr>
          <p:cNvPr id="102405" name="Text Box 5"/>
          <p:cNvSpPr txBox="1">
            <a:spLocks noChangeArrowheads="1"/>
          </p:cNvSpPr>
          <p:nvPr/>
        </p:nvSpPr>
        <p:spPr bwMode="auto">
          <a:xfrm>
            <a:off x="4022380" y="1861666"/>
            <a:ext cx="52562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TW" altLang="en-US" sz="4800" dirty="0">
                <a:solidFill>
                  <a:srgbClr val="FFFF00"/>
                </a:solidFill>
                <a:latin typeface="Times New Roman" pitchFamily="18" charset="0"/>
                <a:ea typeface="標楷體" pitchFamily="65" charset="-120"/>
              </a:rPr>
              <a:t>*</a:t>
            </a:r>
            <a:r>
              <a:rPr lang="zh-TW" altLang="en-US" sz="4800" dirty="0">
                <a:solidFill>
                  <a:srgbClr val="FFFF00"/>
                </a:solidFill>
                <a:latin typeface="標楷體" pitchFamily="65" charset="-120"/>
                <a:ea typeface="標楷體" pitchFamily="65" charset="-120"/>
              </a:rPr>
              <a:t>具空心浮力之物</a:t>
            </a:r>
            <a:r>
              <a:rPr lang="en-US" altLang="zh-TW" sz="4800" dirty="0">
                <a:solidFill>
                  <a:srgbClr val="FFFF00"/>
                </a:solidFill>
                <a:latin typeface="標楷體" pitchFamily="65" charset="-120"/>
                <a:ea typeface="標楷體" pitchFamily="65" charset="-120"/>
              </a:rPr>
              <a:t>.</a:t>
            </a:r>
          </a:p>
          <a:p>
            <a:pPr eaLnBrk="1" hangingPunct="1">
              <a:spcBef>
                <a:spcPct val="50000"/>
              </a:spcBef>
              <a:defRPr/>
            </a:pPr>
            <a:r>
              <a:rPr lang="zh-TW" altLang="en-US" sz="4800" dirty="0">
                <a:solidFill>
                  <a:srgbClr val="FFFF00"/>
                </a:solidFill>
                <a:latin typeface="Times New Roman" pitchFamily="18" charset="0"/>
                <a:ea typeface="標楷體" pitchFamily="65" charset="-120"/>
              </a:rPr>
              <a:t>*能延長傳遞之物</a:t>
            </a:r>
            <a:r>
              <a:rPr lang="en-US" altLang="zh-TW" sz="4800" dirty="0">
                <a:solidFill>
                  <a:srgbClr val="FFFF00"/>
                </a:solidFill>
                <a:latin typeface="Times New Roman" pitchFamily="18" charset="0"/>
                <a:ea typeface="標楷體" pitchFamily="65" charset="-120"/>
              </a:rPr>
              <a:t>.</a:t>
            </a:r>
          </a:p>
          <a:p>
            <a:pPr eaLnBrk="1" hangingPunct="1">
              <a:spcBef>
                <a:spcPct val="50000"/>
              </a:spcBef>
              <a:defRPr/>
            </a:pPr>
            <a:r>
              <a:rPr lang="en-US" altLang="zh-TW" sz="4800" dirty="0">
                <a:solidFill>
                  <a:srgbClr val="FFFF00"/>
                </a:solidFill>
                <a:latin typeface="Times New Roman" pitchFamily="18" charset="0"/>
                <a:ea typeface="標楷體" pitchFamily="65" charset="-120"/>
              </a:rPr>
              <a:t>*</a:t>
            </a:r>
            <a:r>
              <a:rPr lang="zh-TW" altLang="en-US" sz="4800" dirty="0">
                <a:solidFill>
                  <a:srgbClr val="FFFF00"/>
                </a:solidFill>
                <a:latin typeface="Times New Roman" pitchFamily="18" charset="0"/>
                <a:ea typeface="標楷體" pitchFamily="65" charset="-120"/>
              </a:rPr>
              <a:t>具擴大聲響之物</a:t>
            </a:r>
            <a:r>
              <a:rPr lang="en-US" altLang="zh-TW" sz="4800" dirty="0">
                <a:solidFill>
                  <a:srgbClr val="FFFF00"/>
                </a:solidFill>
                <a:latin typeface="Times New Roman" pitchFamily="18" charset="0"/>
                <a:ea typeface="標楷體" pitchFamily="65" charset="-120"/>
              </a:rPr>
              <a:t>.</a:t>
            </a:r>
          </a:p>
          <a:p>
            <a:pPr eaLnBrk="1" hangingPunct="1">
              <a:spcBef>
                <a:spcPct val="50000"/>
              </a:spcBef>
              <a:defRPr/>
            </a:pPr>
            <a:r>
              <a:rPr lang="en-US" altLang="zh-TW" sz="4800" dirty="0">
                <a:solidFill>
                  <a:srgbClr val="FFFF00"/>
                </a:solidFill>
                <a:latin typeface="Times New Roman" pitchFamily="18" charset="0"/>
                <a:ea typeface="標楷體" pitchFamily="65" charset="-120"/>
              </a:rPr>
              <a:t>*</a:t>
            </a:r>
            <a:r>
              <a:rPr lang="zh-TW" altLang="en-US" sz="4800" dirty="0">
                <a:solidFill>
                  <a:srgbClr val="FFFF00"/>
                </a:solidFill>
                <a:latin typeface="Times New Roman" pitchFamily="18" charset="0"/>
                <a:ea typeface="標楷體" pitchFamily="65" charset="-120"/>
              </a:rPr>
              <a:t>能引起注意之物</a:t>
            </a:r>
            <a:r>
              <a:rPr lang="en-US" altLang="zh-TW" sz="4800" dirty="0">
                <a:solidFill>
                  <a:srgbClr val="FFFF00"/>
                </a:solidFill>
                <a:latin typeface="Times New Roman" pitchFamily="18" charset="0"/>
                <a:ea typeface="標楷體" pitchFamily="65" charset="-120"/>
              </a:rPr>
              <a:t>.</a:t>
            </a:r>
          </a:p>
        </p:txBody>
      </p:sp>
    </p:spTree>
    <p:extLst>
      <p:ext uri="{BB962C8B-B14F-4D97-AF65-F5344CB8AC3E}">
        <p14:creationId xmlns:p14="http://schemas.microsoft.com/office/powerpoint/2010/main" val="2133764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405189" y="279400"/>
            <a:ext cx="5381625" cy="1169988"/>
          </a:xfrm>
          <a:extLst>
            <a:ext uri="{909E8E84-426E-40DD-AFC4-6F175D3DCCD1}">
              <a14:hiddenFill xmlns:a14="http://schemas.microsoft.com/office/drawing/2010/main">
                <a:solidFill>
                  <a:srgbClr val="FFFF66"/>
                </a:solidFill>
              </a14:hiddenFill>
            </a:ext>
          </a:extLst>
        </p:spPr>
        <p:txBody>
          <a:bodyPr anchor="b"/>
          <a:lstStyle/>
          <a:p>
            <a:pPr eaLnBrk="1" hangingPunct="1">
              <a:defRPr/>
            </a:pPr>
            <a:r>
              <a:rPr lang="zh-TW" altLang="en-US" sz="5400" i="1" u="sng" dirty="0">
                <a:ea typeface="標楷體" pitchFamily="65" charset="-120"/>
              </a:rPr>
              <a:t>一定要了的</a:t>
            </a:r>
            <a:r>
              <a:rPr lang="zh-TW" altLang="en-US" sz="6000" i="1" u="sng" dirty="0">
                <a:ea typeface="標楷體" pitchFamily="65" charset="-120"/>
              </a:rPr>
              <a:t>      </a:t>
            </a:r>
          </a:p>
        </p:txBody>
      </p:sp>
      <p:sp>
        <p:nvSpPr>
          <p:cNvPr id="39939" name="Rectangle 3"/>
          <p:cNvSpPr>
            <a:spLocks noGrp="1" noChangeArrowheads="1"/>
          </p:cNvSpPr>
          <p:nvPr>
            <p:ph idx="1"/>
          </p:nvPr>
        </p:nvSpPr>
        <p:spPr>
          <a:xfrm>
            <a:off x="2855914" y="1989139"/>
            <a:ext cx="6480175" cy="4319587"/>
          </a:xfrm>
        </p:spPr>
        <p:txBody>
          <a:bodyPr/>
          <a:lstStyle/>
          <a:p>
            <a:pPr eaLnBrk="1" hangingPunct="1">
              <a:buFont typeface="Wingdings" panose="05000000000000000000" pitchFamily="2" charset="2"/>
              <a:buNone/>
              <a:defRPr/>
            </a:pPr>
            <a:endParaRPr lang="zh-TW" altLang="en-US" sz="2800" i="1">
              <a:solidFill>
                <a:srgbClr val="FFFF99"/>
              </a:solidFill>
              <a:latin typeface="標楷體" pitchFamily="65" charset="-120"/>
              <a:ea typeface="標楷體" pitchFamily="65" charset="-120"/>
            </a:endParaRPr>
          </a:p>
          <a:p>
            <a:pPr eaLnBrk="1" hangingPunct="1">
              <a:lnSpc>
                <a:spcPct val="20000"/>
              </a:lnSpc>
              <a:buFont typeface="Wingdings" panose="05000000000000000000" pitchFamily="2" charset="2"/>
              <a:buNone/>
              <a:defRPr/>
            </a:pPr>
            <a:endParaRPr lang="en-US" altLang="zh-TW" sz="2400" i="1" u="sng">
              <a:solidFill>
                <a:srgbClr val="FFFF66"/>
              </a:solidFill>
              <a:latin typeface="SimSun" pitchFamily="2" charset="-122"/>
              <a:ea typeface="SimSun" pitchFamily="2" charset="-122"/>
            </a:endParaRPr>
          </a:p>
        </p:txBody>
      </p:sp>
      <p:sp>
        <p:nvSpPr>
          <p:cNvPr id="26629" name="Text Box 4"/>
          <p:cNvSpPr txBox="1">
            <a:spLocks noChangeArrowheads="1"/>
          </p:cNvSpPr>
          <p:nvPr/>
        </p:nvSpPr>
        <p:spPr bwMode="auto">
          <a:xfrm>
            <a:off x="3287713" y="1989138"/>
            <a:ext cx="5472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2400" u="sng">
              <a:latin typeface="Times New Roman" panose="02020603050405020304" pitchFamily="18" charset="0"/>
            </a:endParaRPr>
          </a:p>
        </p:txBody>
      </p:sp>
      <p:sp>
        <p:nvSpPr>
          <p:cNvPr id="39941" name="Text Box 5"/>
          <p:cNvSpPr txBox="1">
            <a:spLocks noChangeArrowheads="1"/>
          </p:cNvSpPr>
          <p:nvPr/>
        </p:nvSpPr>
        <p:spPr bwMode="auto">
          <a:xfrm>
            <a:off x="2009775" y="1854201"/>
            <a:ext cx="8172450" cy="3077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TW" altLang="en-US" sz="6600" i="1" dirty="0">
                <a:solidFill>
                  <a:srgbClr val="00FF00"/>
                </a:solidFill>
                <a:effectLst>
                  <a:outerShdw blurRad="38100" dist="38100" dir="2700000" algn="tl">
                    <a:srgbClr val="000000"/>
                  </a:outerShdw>
                </a:effectLst>
                <a:latin typeface="標楷體" pitchFamily="65" charset="-120"/>
                <a:ea typeface="標楷體" pitchFamily="65" charset="-120"/>
              </a:rPr>
              <a:t>  </a:t>
            </a:r>
            <a:r>
              <a:rPr lang="zh-TW" altLang="en-US" sz="6800" i="1" dirty="0">
                <a:solidFill>
                  <a:srgbClr val="00FF00"/>
                </a:solidFill>
                <a:effectLst>
                  <a:outerShdw blurRad="38100" dist="38100" dir="2700000" algn="tl">
                    <a:srgbClr val="000000"/>
                  </a:outerShdw>
                </a:effectLst>
                <a:latin typeface="標楷體" pitchFamily="65" charset="-120"/>
                <a:ea typeface="標楷體" pitchFamily="65" charset="-120"/>
              </a:rPr>
              <a:t>會自救 </a:t>
            </a:r>
            <a:r>
              <a:rPr lang="en-US" altLang="zh-TW" sz="4400" i="1" dirty="0">
                <a:solidFill>
                  <a:srgbClr val="00FF00"/>
                </a:solidFill>
                <a:effectLst>
                  <a:outerShdw blurRad="38100" dist="38100" dir="2700000" algn="tl">
                    <a:srgbClr val="000000"/>
                  </a:outerShdw>
                </a:effectLst>
                <a:latin typeface="標楷體" pitchFamily="65" charset="-120"/>
                <a:ea typeface="標楷體" pitchFamily="65" charset="-120"/>
              </a:rPr>
              <a:t>&gt;</a:t>
            </a:r>
            <a:r>
              <a:rPr lang="zh-TW" altLang="en-US" sz="4400" i="1" dirty="0">
                <a:solidFill>
                  <a:srgbClr val="00FF00"/>
                </a:solidFill>
                <a:effectLst>
                  <a:outerShdw blurRad="38100" dist="38100" dir="2700000" algn="tl">
                    <a:srgbClr val="000000"/>
                  </a:outerShdw>
                </a:effectLst>
                <a:latin typeface="標楷體" pitchFamily="65" charset="-120"/>
                <a:ea typeface="標楷體" pitchFamily="65" charset="-120"/>
              </a:rPr>
              <a:t> </a:t>
            </a:r>
            <a:r>
              <a:rPr lang="zh-TW" altLang="en-US" sz="6600" i="1" dirty="0">
                <a:solidFill>
                  <a:srgbClr val="FFFF00"/>
                </a:solidFill>
                <a:effectLst>
                  <a:outerShdw blurRad="38100" dist="38100" dir="2700000" algn="tl">
                    <a:srgbClr val="000000"/>
                  </a:outerShdw>
                </a:effectLst>
                <a:latin typeface="標楷體" pitchFamily="65" charset="-120"/>
                <a:ea typeface="標楷體" pitchFamily="65" charset="-120"/>
              </a:rPr>
              <a:t>學游泳</a:t>
            </a:r>
            <a:endParaRPr lang="zh-TW" altLang="en-US" sz="2000" i="1" dirty="0">
              <a:solidFill>
                <a:srgbClr val="00FF00"/>
              </a:solidFill>
              <a:effectLst>
                <a:outerShdw blurRad="38100" dist="38100" dir="2700000" algn="tl">
                  <a:srgbClr val="000000"/>
                </a:outerShdw>
              </a:effectLst>
              <a:latin typeface="標楷體" pitchFamily="65" charset="-120"/>
              <a:ea typeface="標楷體" pitchFamily="65" charset="-120"/>
            </a:endParaRPr>
          </a:p>
          <a:p>
            <a:pPr eaLnBrk="1" hangingPunct="1">
              <a:spcBef>
                <a:spcPct val="50000"/>
              </a:spcBef>
              <a:defRPr/>
            </a:pPr>
            <a:endParaRPr lang="zh-TW" altLang="en-US" sz="800" i="1" dirty="0">
              <a:effectLst>
                <a:outerShdw blurRad="38100" dist="38100" dir="2700000" algn="tl">
                  <a:srgbClr val="000000"/>
                </a:outerShdw>
              </a:effectLst>
              <a:latin typeface="標楷體" pitchFamily="65" charset="-120"/>
              <a:ea typeface="標楷體" pitchFamily="65" charset="-120"/>
            </a:endParaRPr>
          </a:p>
          <a:p>
            <a:pPr eaLnBrk="1" hangingPunct="1">
              <a:spcBef>
                <a:spcPct val="50000"/>
              </a:spcBef>
              <a:defRPr/>
            </a:pPr>
            <a:r>
              <a:rPr lang="zh-TW" altLang="en-US" sz="4000" i="1" dirty="0">
                <a:effectLst>
                  <a:outerShdw blurRad="38100" dist="38100" dir="2700000" algn="tl">
                    <a:srgbClr val="000000"/>
                  </a:outerShdw>
                </a:effectLst>
                <a:latin typeface="標楷體" pitchFamily="65" charset="-120"/>
                <a:ea typeface="標楷體" pitchFamily="65" charset="-120"/>
              </a:rPr>
              <a:t>  </a:t>
            </a:r>
            <a:endParaRPr lang="en-US" altLang="zh-TW" sz="1000" i="1" dirty="0">
              <a:effectLst>
                <a:outerShdw blurRad="38100" dist="38100" dir="2700000" algn="tl">
                  <a:srgbClr val="000000"/>
                </a:outerShdw>
              </a:effectLst>
              <a:latin typeface="標楷體" pitchFamily="65" charset="-120"/>
              <a:ea typeface="標楷體" pitchFamily="65" charset="-120"/>
            </a:endParaRPr>
          </a:p>
          <a:p>
            <a:pPr eaLnBrk="1" hangingPunct="1">
              <a:spcBef>
                <a:spcPct val="50000"/>
              </a:spcBef>
              <a:defRPr/>
            </a:pPr>
            <a:r>
              <a:rPr lang="zh-TW" altLang="en-US" sz="3600" i="1" dirty="0">
                <a:effectLst>
                  <a:outerShdw blurRad="38100" dist="38100" dir="2700000" algn="tl">
                    <a:srgbClr val="000000"/>
                  </a:outerShdw>
                </a:effectLst>
                <a:latin typeface="標楷體" pitchFamily="65" charset="-120"/>
                <a:ea typeface="標楷體" pitchFamily="65" charset="-120"/>
              </a:rPr>
              <a:t>尋支援</a:t>
            </a:r>
            <a:r>
              <a:rPr lang="en-US" altLang="zh-TW" sz="3600" i="1" dirty="0">
                <a:effectLst>
                  <a:outerShdw blurRad="38100" dist="38100" dir="2700000" algn="tl">
                    <a:srgbClr val="000000"/>
                  </a:outerShdw>
                </a:effectLst>
                <a:latin typeface="標楷體" pitchFamily="65" charset="-120"/>
                <a:ea typeface="標楷體" pitchFamily="65" charset="-120"/>
              </a:rPr>
              <a:t>,</a:t>
            </a:r>
            <a:r>
              <a:rPr lang="zh-TW" altLang="en-US" sz="3600" i="1" dirty="0">
                <a:effectLst>
                  <a:outerShdw blurRad="38100" dist="38100" dir="2700000" algn="tl">
                    <a:srgbClr val="000000"/>
                  </a:outerShdw>
                </a:effectLst>
                <a:latin typeface="標楷體" pitchFamily="65" charset="-120"/>
                <a:ea typeface="標楷體" pitchFamily="65" charset="-120"/>
              </a:rPr>
              <a:t>求幫忙</a:t>
            </a:r>
            <a:r>
              <a:rPr lang="en-US" altLang="zh-TW" sz="3600" i="1" dirty="0">
                <a:effectLst>
                  <a:outerShdw blurRad="38100" dist="38100" dir="2700000" algn="tl">
                    <a:srgbClr val="000000"/>
                  </a:outerShdw>
                </a:effectLst>
                <a:latin typeface="標楷體" pitchFamily="65" charset="-120"/>
                <a:ea typeface="標楷體" pitchFamily="65" charset="-120"/>
              </a:rPr>
              <a:t>,</a:t>
            </a:r>
            <a:r>
              <a:rPr lang="zh-TW" altLang="en-US" sz="3600" i="1" dirty="0">
                <a:effectLst>
                  <a:outerShdw blurRad="38100" dist="38100" dir="2700000" algn="tl">
                    <a:srgbClr val="000000"/>
                  </a:outerShdw>
                </a:effectLst>
                <a:latin typeface="標楷體" pitchFamily="65" charset="-120"/>
                <a:ea typeface="標楷體" pitchFamily="65" charset="-120"/>
              </a:rPr>
              <a:t>遞竹竿</a:t>
            </a:r>
            <a:r>
              <a:rPr lang="en-US" altLang="zh-TW" sz="3600" i="1" dirty="0">
                <a:effectLst>
                  <a:outerShdw blurRad="38100" dist="38100" dir="2700000" algn="tl">
                    <a:srgbClr val="000000"/>
                  </a:outerShdw>
                </a:effectLst>
                <a:latin typeface="標楷體" pitchFamily="65" charset="-120"/>
                <a:ea typeface="標楷體" pitchFamily="65" charset="-120"/>
              </a:rPr>
              <a:t>,</a:t>
            </a:r>
            <a:r>
              <a:rPr lang="zh-TW" altLang="en-US" sz="3600" i="1" dirty="0">
                <a:effectLst>
                  <a:outerShdw blurRad="38100" dist="38100" dir="2700000" algn="tl">
                    <a:srgbClr val="000000"/>
                  </a:outerShdw>
                </a:effectLst>
                <a:latin typeface="標楷體" pitchFamily="65" charset="-120"/>
                <a:ea typeface="標楷體" pitchFamily="65" charset="-120"/>
              </a:rPr>
              <a:t>拋空瓶</a:t>
            </a:r>
            <a:r>
              <a:rPr lang="en-US" altLang="zh-TW" sz="3600" i="1" dirty="0">
                <a:effectLst>
                  <a:outerShdw blurRad="38100" dist="38100" dir="2700000" algn="tl">
                    <a:srgbClr val="000000"/>
                  </a:outerShdw>
                </a:effectLst>
                <a:latin typeface="標楷體" pitchFamily="65" charset="-120"/>
                <a:ea typeface="標楷體" pitchFamily="65" charset="-120"/>
              </a:rPr>
              <a:t>,</a:t>
            </a:r>
            <a:r>
              <a:rPr lang="zh-TW" altLang="en-US" sz="3600" i="1" dirty="0">
                <a:effectLst>
                  <a:outerShdw blurRad="38100" dist="38100" dir="2700000" algn="tl">
                    <a:srgbClr val="000000"/>
                  </a:outerShdw>
                </a:effectLst>
                <a:latin typeface="標楷體" pitchFamily="65" charset="-120"/>
                <a:ea typeface="標楷體" pitchFamily="65" charset="-120"/>
              </a:rPr>
              <a:t>划竹筏</a:t>
            </a:r>
            <a:r>
              <a:rPr lang="en-US" altLang="zh-TW" sz="3600" i="1" dirty="0">
                <a:effectLst>
                  <a:outerShdw blurRad="38100" dist="38100" dir="2700000" algn="tl">
                    <a:srgbClr val="000000"/>
                  </a:outerShdw>
                </a:effectLst>
                <a:latin typeface="標楷體" pitchFamily="65" charset="-120"/>
                <a:ea typeface="標楷體" pitchFamily="65" charset="-120"/>
              </a:rPr>
              <a:t>.</a:t>
            </a:r>
            <a:endParaRPr lang="zh-TW" altLang="en-US" sz="3600" i="1" dirty="0">
              <a:effectLst>
                <a:outerShdw blurRad="38100" dist="38100" dir="2700000" algn="tl">
                  <a:srgbClr val="000000"/>
                </a:outerShdw>
              </a:effectLst>
              <a:latin typeface="標楷體" pitchFamily="65" charset="-120"/>
              <a:ea typeface="標楷體" pitchFamily="65" charset="-120"/>
            </a:endParaRPr>
          </a:p>
        </p:txBody>
      </p:sp>
    </p:spTree>
    <p:extLst>
      <p:ext uri="{BB962C8B-B14F-4D97-AF65-F5344CB8AC3E}">
        <p14:creationId xmlns:p14="http://schemas.microsoft.com/office/powerpoint/2010/main" val="3241369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1239955" y="801989"/>
            <a:ext cx="9849224" cy="2647793"/>
          </a:xfrm>
        </p:spPr>
        <p:txBody>
          <a:bodyPr>
            <a:normAutofit/>
          </a:bodyPr>
          <a:lstStyle/>
          <a:p>
            <a:pPr>
              <a:defRPr/>
            </a:pPr>
            <a:endParaRPr lang="en-US" altLang="zh-TW" sz="2800" dirty="0" smtClean="0">
              <a:solidFill>
                <a:srgbClr val="000000"/>
              </a:solidFill>
              <a:latin typeface="標楷體" panose="03000509000000000000" pitchFamily="65" charset="-120"/>
              <a:ea typeface="標楷體" panose="03000509000000000000" pitchFamily="65" charset="-120"/>
              <a:hlinkClick r:id="rId2"/>
            </a:endParaRPr>
          </a:p>
          <a:p>
            <a:pPr>
              <a:defRPr/>
            </a:pPr>
            <a:r>
              <a:rPr lang="zh-TW" altLang="zh-TW" sz="2800" kern="100" dirty="0">
                <a:latin typeface="標楷體" panose="03000509000000000000" pitchFamily="65" charset="-120"/>
                <a:ea typeface="標楷體" panose="03000509000000000000" pitchFamily="65" charset="-120"/>
                <a:cs typeface="Times New Roman"/>
              </a:rPr>
              <a:t>踩水，是水中游泳的休息方式。不但能幫助克服水深的恐懼，最重要的是學會踩水能有效確保游泳的安全性。</a:t>
            </a:r>
          </a:p>
          <a:p>
            <a:pPr>
              <a:defRPr/>
            </a:pPr>
            <a:r>
              <a:rPr lang="zh-TW" altLang="zh-TW" sz="2800" dirty="0">
                <a:latin typeface="標楷體" panose="03000509000000000000" pitchFamily="65" charset="-120"/>
                <a:ea typeface="標楷體" panose="03000509000000000000" pitchFamily="65" charset="-120"/>
                <a:cs typeface="Times New Roman"/>
              </a:rPr>
              <a:t>台灣四面環海，限制小朋友親水，不如教教孩子踩水的技巧，讓他們學會自救的方法吧！</a:t>
            </a:r>
            <a:endParaRPr lang="en-US" altLang="zh-TW" sz="2800" dirty="0">
              <a:latin typeface="標楷體" panose="03000509000000000000" pitchFamily="65" charset="-120"/>
              <a:ea typeface="標楷體" panose="03000509000000000000" pitchFamily="65" charset="-120"/>
              <a:cs typeface="Times New Roman"/>
            </a:endParaRPr>
          </a:p>
          <a:p>
            <a:pPr marL="0" indent="0">
              <a:buNone/>
              <a:defRPr/>
            </a:pPr>
            <a:endParaRPr lang="en-US" altLang="zh-TW" sz="2800" dirty="0">
              <a:latin typeface="標楷體" panose="03000509000000000000" pitchFamily="65" charset="-120"/>
              <a:ea typeface="標楷體" panose="03000509000000000000" pitchFamily="65" charset="-120"/>
            </a:endParaRPr>
          </a:p>
          <a:p>
            <a:pPr marL="0" indent="0">
              <a:buNone/>
              <a:defRPr/>
            </a:pPr>
            <a:endParaRPr lang="en-US" altLang="zh-TW" sz="2800" dirty="0">
              <a:solidFill>
                <a:schemeClr val="tx1">
                  <a:lumMod val="95000"/>
                  <a:lumOff val="5000"/>
                </a:schemeClr>
              </a:solidFill>
              <a:latin typeface="標楷體" panose="03000509000000000000" pitchFamily="65" charset="-120"/>
              <a:ea typeface="標楷體" panose="03000509000000000000" pitchFamily="65" charset="-120"/>
            </a:endParaRPr>
          </a:p>
          <a:p>
            <a:pPr>
              <a:defRPr/>
            </a:pPr>
            <a:endParaRPr lang="zh-TW" altLang="en-US" sz="2800" dirty="0">
              <a:latin typeface="標楷體" panose="03000509000000000000" pitchFamily="65" charset="-120"/>
              <a:ea typeface="標楷體" panose="03000509000000000000" pitchFamily="65" charset="-120"/>
            </a:endParaRPr>
          </a:p>
        </p:txBody>
      </p:sp>
      <p:pic>
        <p:nvPicPr>
          <p:cNvPr id="20483" name="圖片 2">
            <a:hlinkClick r:id="rId3" action="ppaction://hlinkfile"/>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1658" y="3630419"/>
            <a:ext cx="2824163"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241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idx="1"/>
          </p:nvPr>
        </p:nvSpPr>
        <p:spPr>
          <a:xfrm>
            <a:off x="2855914" y="1989139"/>
            <a:ext cx="6480175" cy="4319587"/>
          </a:xfrm>
        </p:spPr>
        <p:txBody>
          <a:bodyPr/>
          <a:lstStyle/>
          <a:p>
            <a:pPr eaLnBrk="1" hangingPunct="1">
              <a:buFont typeface="Wingdings" panose="05000000000000000000" pitchFamily="2" charset="2"/>
              <a:buNone/>
              <a:defRPr/>
            </a:pPr>
            <a:endParaRPr lang="zh-TW" altLang="en-US" sz="2800" i="1">
              <a:solidFill>
                <a:srgbClr val="FFFF99"/>
              </a:solidFill>
              <a:latin typeface="標楷體" pitchFamily="65" charset="-120"/>
              <a:ea typeface="標楷體" pitchFamily="65" charset="-120"/>
            </a:endParaRPr>
          </a:p>
          <a:p>
            <a:pPr eaLnBrk="1" hangingPunct="1">
              <a:lnSpc>
                <a:spcPct val="20000"/>
              </a:lnSpc>
              <a:buFont typeface="Wingdings" panose="05000000000000000000" pitchFamily="2" charset="2"/>
              <a:buNone/>
              <a:defRPr/>
            </a:pPr>
            <a:endParaRPr lang="en-US" altLang="zh-TW" sz="2400" i="1" u="sng">
              <a:solidFill>
                <a:srgbClr val="FFFF66"/>
              </a:solidFill>
              <a:latin typeface="SimSun" pitchFamily="2" charset="-122"/>
              <a:ea typeface="SimSun" pitchFamily="2" charset="-122"/>
            </a:endParaRPr>
          </a:p>
        </p:txBody>
      </p:sp>
      <p:sp>
        <p:nvSpPr>
          <p:cNvPr id="27652" name="Text Box 4"/>
          <p:cNvSpPr txBox="1">
            <a:spLocks noChangeArrowheads="1"/>
          </p:cNvSpPr>
          <p:nvPr/>
        </p:nvSpPr>
        <p:spPr bwMode="auto">
          <a:xfrm>
            <a:off x="3287713" y="1989138"/>
            <a:ext cx="54721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2400" u="sng">
              <a:latin typeface="Times New Roman" panose="02020603050405020304" pitchFamily="18" charset="0"/>
            </a:endParaRPr>
          </a:p>
        </p:txBody>
      </p:sp>
      <p:sp>
        <p:nvSpPr>
          <p:cNvPr id="78856" name="Text Box 8"/>
          <p:cNvSpPr txBox="1">
            <a:spLocks noChangeArrowheads="1"/>
          </p:cNvSpPr>
          <p:nvPr/>
        </p:nvSpPr>
        <p:spPr bwMode="auto">
          <a:xfrm>
            <a:off x="1784351" y="1989139"/>
            <a:ext cx="8621713" cy="3749675"/>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TW" altLang="en-US" sz="2000" i="1" dirty="0">
                <a:solidFill>
                  <a:srgbClr val="FFFF00"/>
                </a:solidFill>
                <a:effectLst>
                  <a:outerShdw blurRad="38100" dist="38100" dir="2700000" algn="tl">
                    <a:srgbClr val="000000"/>
                  </a:outerShdw>
                </a:effectLst>
                <a:latin typeface="Verdana" pitchFamily="34" charset="0"/>
                <a:ea typeface="華康行楷體W5(P)" pitchFamily="66" charset="-120"/>
              </a:rPr>
              <a:t>　　  </a:t>
            </a:r>
            <a:r>
              <a:rPr lang="zh-TW" altLang="en-US" sz="6000" i="1" dirty="0">
                <a:solidFill>
                  <a:srgbClr val="FFFF00"/>
                </a:solidFill>
                <a:effectLst>
                  <a:outerShdw blurRad="38100" dist="38100" dir="2700000" algn="tl">
                    <a:srgbClr val="000000"/>
                  </a:outerShdw>
                </a:effectLst>
                <a:latin typeface="華康行楷體W5" pitchFamily="65" charset="-120"/>
                <a:ea typeface="華康行楷體W5" pitchFamily="65" charset="-120"/>
              </a:rPr>
              <a:t>臨時起意</a:t>
            </a:r>
            <a:r>
              <a:rPr lang="zh-TW" altLang="en-US" sz="3600" i="1" dirty="0">
                <a:solidFill>
                  <a:srgbClr val="FFFF00"/>
                </a:solidFill>
                <a:effectLst>
                  <a:outerShdw blurRad="38100" dist="38100" dir="2700000" algn="tl">
                    <a:srgbClr val="000000"/>
                  </a:outerShdw>
                </a:effectLst>
                <a:latin typeface="華康行楷體W5" pitchFamily="65" charset="-120"/>
                <a:ea typeface="華康行楷體W5" pitchFamily="65" charset="-120"/>
              </a:rPr>
              <a:t>  </a:t>
            </a:r>
            <a:r>
              <a:rPr lang="zh-TW" altLang="en-US" sz="3600" i="1" dirty="0">
                <a:solidFill>
                  <a:srgbClr val="FF0000"/>
                </a:solidFill>
                <a:effectLst>
                  <a:outerShdw blurRad="38100" dist="38100" dir="2700000" algn="tl">
                    <a:srgbClr val="000000"/>
                  </a:outerShdw>
                </a:effectLst>
                <a:latin typeface="華康行楷體W5" pitchFamily="65" charset="-120"/>
                <a:ea typeface="華康行楷體W5" pitchFamily="65" charset="-120"/>
              </a:rPr>
              <a:t>  </a:t>
            </a:r>
            <a:r>
              <a:rPr lang="zh-TW" altLang="en-US" sz="3600" i="1" dirty="0">
                <a:solidFill>
                  <a:srgbClr val="FFFF00"/>
                </a:solidFill>
                <a:effectLst>
                  <a:outerShdw blurRad="38100" dist="38100" dir="2700000" algn="tl">
                    <a:srgbClr val="000000"/>
                  </a:outerShdw>
                </a:effectLst>
                <a:latin typeface="華康行楷體W5" pitchFamily="65" charset="-120"/>
                <a:ea typeface="華康行楷體W5" pitchFamily="65" charset="-120"/>
              </a:rPr>
              <a:t> </a:t>
            </a:r>
            <a:r>
              <a:rPr lang="zh-TW" altLang="en-US" sz="6000" i="1" dirty="0">
                <a:solidFill>
                  <a:srgbClr val="FFFF00"/>
                </a:solidFill>
                <a:effectLst>
                  <a:outerShdw blurRad="38100" dist="38100" dir="2700000" algn="tl">
                    <a:srgbClr val="000000"/>
                  </a:outerShdw>
                </a:effectLst>
                <a:latin typeface="華康行楷體W5" pitchFamily="65" charset="-120"/>
                <a:ea typeface="華康行楷體W5" pitchFamily="65" charset="-120"/>
              </a:rPr>
              <a:t>出事預備</a:t>
            </a:r>
            <a:r>
              <a:rPr lang="en-US" altLang="zh-TW" sz="6000" i="1" dirty="0">
                <a:solidFill>
                  <a:srgbClr val="FFFF00"/>
                </a:solidFill>
                <a:effectLst>
                  <a:outerShdw blurRad="38100" dist="38100" dir="2700000" algn="tl">
                    <a:srgbClr val="000000"/>
                  </a:outerShdw>
                </a:effectLst>
                <a:latin typeface="華康行楷體W5" pitchFamily="65" charset="-120"/>
                <a:ea typeface="華康行楷體W5" pitchFamily="65" charset="-120"/>
              </a:rPr>
              <a:t>.</a:t>
            </a:r>
            <a:endParaRPr lang="en-US" altLang="zh-TW" sz="2000" i="1" dirty="0">
              <a:solidFill>
                <a:srgbClr val="FFFF00"/>
              </a:solidFill>
              <a:effectLst>
                <a:outerShdw blurRad="38100" dist="38100" dir="2700000" algn="tl">
                  <a:srgbClr val="000000"/>
                </a:outerShdw>
              </a:effectLst>
              <a:latin typeface="華康行楷體W5" pitchFamily="65" charset="-120"/>
              <a:ea typeface="華康行楷體W5" pitchFamily="65" charset="-120"/>
            </a:endParaRPr>
          </a:p>
          <a:p>
            <a:pPr eaLnBrk="1" hangingPunct="1">
              <a:spcBef>
                <a:spcPct val="50000"/>
              </a:spcBef>
              <a:defRPr/>
            </a:pPr>
            <a:r>
              <a:rPr lang="zh-TW" altLang="en-US" sz="2000" i="1" dirty="0">
                <a:solidFill>
                  <a:srgbClr val="FFFF00"/>
                </a:solidFill>
                <a:effectLst>
                  <a:outerShdw blurRad="38100" dist="38100" dir="2700000" algn="tl">
                    <a:srgbClr val="000000"/>
                  </a:outerShdw>
                </a:effectLst>
                <a:latin typeface="Verdana" pitchFamily="34" charset="0"/>
                <a:ea typeface="華康行楷體W5(P)" pitchFamily="66" charset="-120"/>
              </a:rPr>
              <a:t>     </a:t>
            </a:r>
            <a:r>
              <a:rPr lang="zh-TW" altLang="en-US" sz="6000" i="1" dirty="0">
                <a:solidFill>
                  <a:srgbClr val="FFFF00"/>
                </a:solidFill>
                <a:effectLst>
                  <a:outerShdw blurRad="38100" dist="38100" dir="2700000" algn="tl">
                    <a:srgbClr val="000000"/>
                  </a:outerShdw>
                </a:effectLst>
                <a:latin typeface="Verdana" pitchFamily="34" charset="0"/>
                <a:ea typeface="華康行楷體W5" pitchFamily="65" charset="-120"/>
              </a:rPr>
              <a:t>慌張</a:t>
            </a:r>
            <a:r>
              <a:rPr lang="zh-TW" altLang="en-US" sz="6000" i="1" dirty="0">
                <a:solidFill>
                  <a:srgbClr val="FFFF00"/>
                </a:solidFill>
                <a:effectLst>
                  <a:outerShdw blurRad="38100" dist="38100" dir="2700000" algn="tl">
                    <a:srgbClr val="000000"/>
                  </a:outerShdw>
                </a:effectLst>
                <a:latin typeface="Arial" charset="0"/>
                <a:ea typeface="華康行楷體W5" pitchFamily="65" charset="-120"/>
              </a:rPr>
              <a:t>逃</a:t>
            </a:r>
            <a:r>
              <a:rPr lang="zh-TW" altLang="en-US" sz="6000" i="1" dirty="0">
                <a:solidFill>
                  <a:srgbClr val="FFFF00"/>
                </a:solidFill>
                <a:effectLst>
                  <a:outerShdw blurRad="38100" dist="38100" dir="2700000" algn="tl">
                    <a:srgbClr val="000000"/>
                  </a:outerShdw>
                </a:effectLst>
                <a:latin typeface="Verdana" pitchFamily="34" charset="0"/>
                <a:ea typeface="華康行楷體W5" pitchFamily="65" charset="-120"/>
              </a:rPr>
              <a:t>命 </a:t>
            </a:r>
            <a:r>
              <a:rPr lang="zh-TW" altLang="en-US" sz="6000" i="1" dirty="0">
                <a:solidFill>
                  <a:srgbClr val="FFFF00"/>
                </a:solidFill>
                <a:effectLst>
                  <a:outerShdw blurRad="38100" dist="38100" dir="2700000" algn="tl">
                    <a:srgbClr val="000000"/>
                  </a:outerShdw>
                </a:effectLst>
                <a:latin typeface="華康行楷體W5" pitchFamily="65" charset="-120"/>
                <a:ea typeface="華康行楷體W5" pitchFamily="65" charset="-120"/>
              </a:rPr>
              <a:t> </a:t>
            </a:r>
            <a:r>
              <a:rPr lang="en-US" altLang="zh-TW" sz="6000" i="1" dirty="0">
                <a:solidFill>
                  <a:srgbClr val="FFFF00"/>
                </a:solidFill>
                <a:effectLst>
                  <a:outerShdw blurRad="38100" dist="38100" dir="2700000" algn="tl">
                    <a:srgbClr val="000000"/>
                  </a:outerShdw>
                </a:effectLst>
                <a:latin typeface="華康行楷體W5" pitchFamily="65" charset="-120"/>
                <a:ea typeface="華康行楷體W5" pitchFamily="65" charset="-120"/>
              </a:rPr>
              <a:t> </a:t>
            </a:r>
            <a:r>
              <a:rPr lang="zh-TW" altLang="en-US" sz="6000" i="1" dirty="0">
                <a:solidFill>
                  <a:srgbClr val="FFFF00"/>
                </a:solidFill>
                <a:effectLst>
                  <a:outerShdw blurRad="38100" dist="38100" dir="2700000" algn="tl">
                    <a:srgbClr val="000000"/>
                  </a:outerShdw>
                </a:effectLst>
                <a:latin typeface="Verdana" pitchFamily="34" charset="0"/>
                <a:ea typeface="華康行楷體W5" pitchFamily="65" charset="-120"/>
              </a:rPr>
              <a:t>準備投胎，</a:t>
            </a:r>
          </a:p>
          <a:p>
            <a:pPr eaLnBrk="1" hangingPunct="1">
              <a:spcBef>
                <a:spcPct val="50000"/>
              </a:spcBef>
              <a:defRPr/>
            </a:pPr>
            <a:r>
              <a:rPr lang="zh-TW" altLang="en-US" sz="6000" i="1" dirty="0">
                <a:solidFill>
                  <a:srgbClr val="FFFF00"/>
                </a:solidFill>
                <a:effectLst>
                  <a:outerShdw blurRad="38100" dist="38100" dir="2700000" algn="tl">
                    <a:srgbClr val="000000"/>
                  </a:outerShdw>
                </a:effectLst>
                <a:latin typeface="Arial" charset="0"/>
                <a:ea typeface="華康行楷體W5" pitchFamily="65" charset="-120"/>
              </a:rPr>
              <a:t> 躺平趴</a:t>
            </a:r>
            <a:r>
              <a:rPr lang="zh-TW" altLang="en-US" sz="6000" i="1" dirty="0">
                <a:solidFill>
                  <a:srgbClr val="FFFF00"/>
                </a:solidFill>
                <a:effectLst>
                  <a:outerShdw blurRad="38100" dist="38100" dir="2700000" algn="tl">
                    <a:srgbClr val="000000"/>
                  </a:outerShdw>
                </a:effectLst>
                <a:latin typeface="Verdana" pitchFamily="34" charset="0"/>
                <a:ea typeface="華康行楷體W5" pitchFamily="65" charset="-120"/>
              </a:rPr>
              <a:t>下 </a:t>
            </a:r>
            <a:r>
              <a:rPr lang="en-US" altLang="zh-TW" sz="6000" i="1" dirty="0">
                <a:solidFill>
                  <a:srgbClr val="FFFF00"/>
                </a:solidFill>
                <a:effectLst>
                  <a:outerShdw blurRad="38100" dist="38100" dir="2700000" algn="tl">
                    <a:srgbClr val="000000"/>
                  </a:outerShdw>
                </a:effectLst>
                <a:latin typeface="華康行楷體W5" pitchFamily="65" charset="-120"/>
                <a:ea typeface="華康行楷體W5" pitchFamily="65" charset="-120"/>
              </a:rPr>
              <a:t> </a:t>
            </a:r>
            <a:r>
              <a:rPr lang="zh-TW" altLang="en-US" sz="6000" i="1" dirty="0">
                <a:solidFill>
                  <a:srgbClr val="FFFF00"/>
                </a:solidFill>
                <a:effectLst>
                  <a:outerShdw blurRad="38100" dist="38100" dir="2700000" algn="tl">
                    <a:srgbClr val="000000"/>
                  </a:outerShdw>
                </a:effectLst>
                <a:latin typeface="華康行楷體W5" pitchFamily="65" charset="-120"/>
                <a:ea typeface="華康行楷體W5" pitchFamily="65" charset="-120"/>
              </a:rPr>
              <a:t> 永保康安。</a:t>
            </a:r>
          </a:p>
        </p:txBody>
      </p:sp>
      <p:sp>
        <p:nvSpPr>
          <p:cNvPr id="78857" name="Text Box 9"/>
          <p:cNvSpPr txBox="1">
            <a:spLocks noChangeArrowheads="1"/>
          </p:cNvSpPr>
          <p:nvPr/>
        </p:nvSpPr>
        <p:spPr bwMode="auto">
          <a:xfrm>
            <a:off x="4295775" y="728664"/>
            <a:ext cx="36004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zh-TW" altLang="en-US" sz="6000" i="1" u="sng" dirty="0">
                <a:effectLst>
                  <a:outerShdw blurRad="38100" dist="38100" dir="2700000" algn="tl">
                    <a:srgbClr val="000000"/>
                  </a:outerShdw>
                </a:effectLst>
                <a:latin typeface="Verdana" pitchFamily="34" charset="0"/>
                <a:ea typeface="標楷體" pitchFamily="65" charset="-120"/>
              </a:rPr>
              <a:t>經驗法則</a:t>
            </a:r>
            <a:r>
              <a:rPr lang="en-US" altLang="zh-TW" sz="6000" i="1" u="sng" dirty="0">
                <a:effectLst>
                  <a:outerShdw blurRad="38100" dist="38100" dir="2700000" algn="tl">
                    <a:srgbClr val="000000"/>
                  </a:outerShdw>
                </a:effectLst>
                <a:latin typeface="Times New Roman" pitchFamily="18" charset="0"/>
                <a:ea typeface="標楷體" pitchFamily="65" charset="-120"/>
              </a:rPr>
              <a:t>:</a:t>
            </a:r>
          </a:p>
        </p:txBody>
      </p:sp>
      <p:sp>
        <p:nvSpPr>
          <p:cNvPr id="3" name="等於 2"/>
          <p:cNvSpPr/>
          <p:nvPr/>
        </p:nvSpPr>
        <p:spPr bwMode="auto">
          <a:xfrm>
            <a:off x="6096001" y="2279651"/>
            <a:ext cx="481013" cy="473075"/>
          </a:xfrm>
          <a:prstGeom prst="mathEqual">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defRPr/>
            </a:pPr>
            <a:endParaRPr lang="zh-TW" altLang="en-US">
              <a:solidFill>
                <a:srgbClr val="FF3300"/>
              </a:solidFill>
              <a:latin typeface="Tahoma" charset="0"/>
            </a:endParaRPr>
          </a:p>
        </p:txBody>
      </p:sp>
      <p:sp>
        <p:nvSpPr>
          <p:cNvPr id="10" name="等於 9"/>
          <p:cNvSpPr/>
          <p:nvPr/>
        </p:nvSpPr>
        <p:spPr bwMode="auto">
          <a:xfrm>
            <a:off x="5464176" y="5089525"/>
            <a:ext cx="481013" cy="471488"/>
          </a:xfrm>
          <a:prstGeom prst="mathEqual">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defRPr/>
            </a:pPr>
            <a:endParaRPr lang="zh-TW" altLang="en-US">
              <a:latin typeface="Tahoma" charset="0"/>
            </a:endParaRPr>
          </a:p>
        </p:txBody>
      </p:sp>
      <p:sp>
        <p:nvSpPr>
          <p:cNvPr id="11" name="等於 10"/>
          <p:cNvSpPr/>
          <p:nvPr/>
        </p:nvSpPr>
        <p:spPr bwMode="auto">
          <a:xfrm>
            <a:off x="5783263" y="3627439"/>
            <a:ext cx="481012" cy="473075"/>
          </a:xfrm>
          <a:prstGeom prst="mathEqual">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1" hangingPunct="1">
              <a:defRPr/>
            </a:pPr>
            <a:endParaRPr lang="zh-TW" altLang="en-US">
              <a:latin typeface="Tahoma" charset="0"/>
            </a:endParaRPr>
          </a:p>
        </p:txBody>
      </p:sp>
    </p:spTree>
    <p:extLst>
      <p:ext uri="{BB962C8B-B14F-4D97-AF65-F5344CB8AC3E}">
        <p14:creationId xmlns:p14="http://schemas.microsoft.com/office/powerpoint/2010/main" val="2160694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266365" y="241069"/>
            <a:ext cx="3690937" cy="1081088"/>
          </a:xfrm>
          <a:extLst>
            <a:ext uri="{909E8E84-426E-40DD-AFC4-6F175D3DCCD1}">
              <a14:hiddenFill xmlns:a14="http://schemas.microsoft.com/office/drawing/2010/main">
                <a:solidFill>
                  <a:srgbClr val="FFFF66"/>
                </a:solidFill>
              </a14:hiddenFill>
            </a:ext>
          </a:extLst>
        </p:spPr>
        <p:txBody>
          <a:bodyPr anchor="b"/>
          <a:lstStyle/>
          <a:p>
            <a:pPr algn="l" eaLnBrk="1" hangingPunct="1">
              <a:defRPr/>
            </a:pPr>
            <a:r>
              <a:rPr lang="zh-TW" altLang="en-US" sz="5400" u="sng" dirty="0">
                <a:ea typeface="標楷體" pitchFamily="65" charset="-120"/>
              </a:rPr>
              <a:t>再 三 叮 嚀</a:t>
            </a:r>
          </a:p>
        </p:txBody>
      </p:sp>
      <p:sp>
        <p:nvSpPr>
          <p:cNvPr id="19459" name="Rectangle 3"/>
          <p:cNvSpPr>
            <a:spLocks noGrp="1" noChangeArrowheads="1"/>
          </p:cNvSpPr>
          <p:nvPr>
            <p:ph idx="1"/>
          </p:nvPr>
        </p:nvSpPr>
        <p:spPr>
          <a:xfrm>
            <a:off x="1731818" y="1429789"/>
            <a:ext cx="8143701" cy="5153689"/>
          </a:xfrm>
        </p:spPr>
        <p:txBody>
          <a:bodyPr>
            <a:normAutofit/>
          </a:bodyPr>
          <a:lstStyle/>
          <a:p>
            <a:pPr eaLnBrk="1" hangingPunct="1">
              <a:buFont typeface="Wingdings" panose="05000000000000000000" pitchFamily="2" charset="2"/>
              <a:buNone/>
              <a:defRPr/>
            </a:pPr>
            <a:r>
              <a:rPr lang="zh-TW" altLang="en-US" sz="5400" dirty="0">
                <a:solidFill>
                  <a:srgbClr val="FF5050"/>
                </a:solidFill>
                <a:latin typeface="標楷體" pitchFamily="65" charset="-120"/>
                <a:ea typeface="標楷體" pitchFamily="65" charset="-120"/>
              </a:rPr>
              <a:t>    </a:t>
            </a:r>
            <a:r>
              <a:rPr lang="zh-TW" altLang="en-US" dirty="0" smtClean="0">
                <a:solidFill>
                  <a:srgbClr val="FF5050"/>
                </a:solidFill>
                <a:latin typeface="標楷體" pitchFamily="65" charset="-120"/>
                <a:ea typeface="標楷體" pitchFamily="65" charset="-120"/>
              </a:rPr>
              <a:t>     </a:t>
            </a:r>
            <a:r>
              <a:rPr lang="zh-TW" altLang="en-US" sz="5400" dirty="0" smtClean="0">
                <a:solidFill>
                  <a:srgbClr val="99FF33"/>
                </a:solidFill>
                <a:latin typeface="標楷體" pitchFamily="65" charset="-120"/>
                <a:ea typeface="標楷體" pitchFamily="65" charset="-120"/>
              </a:rPr>
              <a:t>千金</a:t>
            </a:r>
            <a:r>
              <a:rPr lang="zh-TW" altLang="en-US" sz="5400" dirty="0">
                <a:solidFill>
                  <a:srgbClr val="99FF33"/>
                </a:solidFill>
                <a:latin typeface="標楷體" pitchFamily="65" charset="-120"/>
                <a:ea typeface="標楷體" pitchFamily="65" charset="-120"/>
              </a:rPr>
              <a:t>難買</a:t>
            </a:r>
            <a:r>
              <a:rPr lang="zh-TW" altLang="en-US" sz="5400" dirty="0">
                <a:solidFill>
                  <a:srgbClr val="FF0000"/>
                </a:solidFill>
                <a:latin typeface="標楷體" pitchFamily="65" charset="-120"/>
                <a:ea typeface="標楷體" pitchFamily="65" charset="-120"/>
              </a:rPr>
              <a:t>早知道，</a:t>
            </a:r>
          </a:p>
          <a:p>
            <a:pPr eaLnBrk="1" hangingPunct="1">
              <a:lnSpc>
                <a:spcPct val="140000"/>
              </a:lnSpc>
              <a:buFont typeface="Wingdings" panose="05000000000000000000" pitchFamily="2" charset="2"/>
              <a:buNone/>
              <a:defRPr/>
            </a:pPr>
            <a:r>
              <a:rPr lang="zh-TW" altLang="en-US" sz="5400" dirty="0">
                <a:solidFill>
                  <a:srgbClr val="99FF33"/>
                </a:solidFill>
                <a:latin typeface="標楷體" pitchFamily="65" charset="-120"/>
                <a:ea typeface="標楷體" pitchFamily="65" charset="-120"/>
              </a:rPr>
              <a:t>     萬般無奈</a:t>
            </a:r>
            <a:r>
              <a:rPr lang="zh-TW" altLang="en-US" sz="5400" dirty="0">
                <a:solidFill>
                  <a:srgbClr val="FF0000"/>
                </a:solidFill>
                <a:latin typeface="標楷體" pitchFamily="65" charset="-120"/>
                <a:ea typeface="標楷體" pitchFamily="65" charset="-120"/>
              </a:rPr>
              <a:t>想當初。</a:t>
            </a:r>
          </a:p>
          <a:p>
            <a:pPr eaLnBrk="1" hangingPunct="1">
              <a:lnSpc>
                <a:spcPct val="140000"/>
              </a:lnSpc>
              <a:buFont typeface="Wingdings" panose="05000000000000000000" pitchFamily="2" charset="2"/>
              <a:buNone/>
              <a:defRPr/>
            </a:pPr>
            <a:r>
              <a:rPr lang="zh-TW" altLang="en-US" sz="5400" dirty="0">
                <a:solidFill>
                  <a:srgbClr val="99FF33"/>
                </a:solidFill>
                <a:latin typeface="標楷體" pitchFamily="65" charset="-120"/>
                <a:ea typeface="標楷體" pitchFamily="65" charset="-120"/>
              </a:rPr>
              <a:t>    臨危慌亂</a:t>
            </a:r>
            <a:r>
              <a:rPr lang="zh-TW" altLang="en-US" sz="5400" dirty="0">
                <a:solidFill>
                  <a:srgbClr val="FF0000"/>
                </a:solidFill>
                <a:latin typeface="標楷體" pitchFamily="65" charset="-120"/>
                <a:ea typeface="標楷體" pitchFamily="65" charset="-120"/>
              </a:rPr>
              <a:t>千古恨，</a:t>
            </a:r>
          </a:p>
          <a:p>
            <a:pPr eaLnBrk="1" hangingPunct="1">
              <a:lnSpc>
                <a:spcPct val="140000"/>
              </a:lnSpc>
              <a:buFont typeface="Wingdings" panose="05000000000000000000" pitchFamily="2" charset="2"/>
              <a:buNone/>
              <a:defRPr/>
            </a:pPr>
            <a:r>
              <a:rPr lang="zh-TW" altLang="en-US" sz="5400" dirty="0">
                <a:solidFill>
                  <a:srgbClr val="FFFF00"/>
                </a:solidFill>
                <a:latin typeface="標楷體" pitchFamily="65" charset="-120"/>
                <a:ea typeface="標楷體" pitchFamily="65" charset="-120"/>
              </a:rPr>
              <a:t> </a:t>
            </a:r>
            <a:r>
              <a:rPr lang="zh-TW" altLang="en-US" sz="900" dirty="0">
                <a:solidFill>
                  <a:srgbClr val="FFFF00"/>
                </a:solidFill>
                <a:latin typeface="標楷體" pitchFamily="65" charset="-120"/>
                <a:ea typeface="標楷體" pitchFamily="65" charset="-120"/>
              </a:rPr>
              <a:t>         </a:t>
            </a:r>
            <a:r>
              <a:rPr lang="zh-TW" altLang="en-US" sz="5400" dirty="0">
                <a:solidFill>
                  <a:srgbClr val="99FF33"/>
                </a:solidFill>
                <a:latin typeface="標楷體" pitchFamily="65" charset="-120"/>
                <a:ea typeface="標楷體" pitchFamily="65" charset="-120"/>
              </a:rPr>
              <a:t>輕鬆等待</a:t>
            </a:r>
            <a:r>
              <a:rPr lang="zh-TW" altLang="en-US" sz="5400" dirty="0">
                <a:solidFill>
                  <a:srgbClr val="FF0000"/>
                </a:solidFill>
                <a:latin typeface="標楷體" pitchFamily="65" charset="-120"/>
                <a:ea typeface="標楷體" pitchFamily="65" charset="-120"/>
              </a:rPr>
              <a:t>小命撐。</a:t>
            </a:r>
            <a:r>
              <a:rPr lang="zh-TW" altLang="en-US" dirty="0" smtClean="0">
                <a:solidFill>
                  <a:schemeClr val="folHlink"/>
                </a:solidFill>
                <a:latin typeface="標楷體" pitchFamily="65" charset="-120"/>
                <a:ea typeface="標楷體" pitchFamily="65" charset="-120"/>
              </a:rPr>
              <a:t> </a:t>
            </a:r>
            <a:endParaRPr lang="en-US" altLang="zh-TW" dirty="0" smtClean="0">
              <a:solidFill>
                <a:schemeClr val="folHlink"/>
              </a:solidFill>
              <a:latin typeface="標楷體" pitchFamily="65" charset="-120"/>
              <a:ea typeface="標楷體" pitchFamily="65" charset="-120"/>
            </a:endParaRPr>
          </a:p>
        </p:txBody>
      </p:sp>
    </p:spTree>
    <p:extLst>
      <p:ext uri="{BB962C8B-B14F-4D97-AF65-F5344CB8AC3E}">
        <p14:creationId xmlns:p14="http://schemas.microsoft.com/office/powerpoint/2010/main" val="3125590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321175" y="323850"/>
            <a:ext cx="3549650" cy="1123950"/>
          </a:xfrm>
          <a:extLst>
            <a:ext uri="{909E8E84-426E-40DD-AFC4-6F175D3DCCD1}">
              <a14:hiddenFill xmlns:a14="http://schemas.microsoft.com/office/drawing/2010/main">
                <a:solidFill>
                  <a:srgbClr val="FFFF66"/>
                </a:solidFill>
              </a14:hiddenFill>
            </a:ext>
          </a:extLst>
        </p:spPr>
        <p:txBody>
          <a:bodyPr anchor="b"/>
          <a:lstStyle/>
          <a:p>
            <a:pPr eaLnBrk="1" hangingPunct="1">
              <a:defRPr/>
            </a:pPr>
            <a:r>
              <a:rPr lang="zh-TW" altLang="en-US" sz="4800" i="1" u="sng">
                <a:ea typeface="標楷體" pitchFamily="65" charset="-120"/>
              </a:rPr>
              <a:t>救援三原則</a:t>
            </a:r>
          </a:p>
        </p:txBody>
      </p:sp>
      <p:sp>
        <p:nvSpPr>
          <p:cNvPr id="20483" name="Rectangle 3"/>
          <p:cNvSpPr>
            <a:spLocks noGrp="1" noChangeArrowheads="1"/>
          </p:cNvSpPr>
          <p:nvPr>
            <p:ph idx="1"/>
          </p:nvPr>
        </p:nvSpPr>
        <p:spPr>
          <a:xfrm>
            <a:off x="1325563" y="1943101"/>
            <a:ext cx="8616951" cy="4373563"/>
          </a:xfrm>
          <a:extLst>
            <a:ext uri="{91240B29-F687-4F45-9708-019B960494DF}">
              <a14:hiddenLine xmlns:a14="http://schemas.microsoft.com/office/drawing/2010/main" w="9525">
                <a:solidFill>
                  <a:srgbClr val="FF3300"/>
                </a:solidFill>
                <a:miter lim="800000"/>
                <a:headEnd/>
                <a:tailEnd/>
              </a14:hiddenLine>
            </a:ext>
          </a:extLst>
        </p:spPr>
        <p:txBody>
          <a:bodyPr/>
          <a:lstStyle/>
          <a:p>
            <a:pPr eaLnBrk="1" hangingPunct="1">
              <a:buFont typeface="Wingdings" panose="05000000000000000000" pitchFamily="2" charset="2"/>
              <a:buNone/>
              <a:defRPr/>
            </a:pPr>
            <a:r>
              <a:rPr lang="zh-TW" altLang="en-US" dirty="0" smtClean="0">
                <a:solidFill>
                  <a:schemeClr val="tx1">
                    <a:lumMod val="95000"/>
                    <a:lumOff val="5000"/>
                  </a:schemeClr>
                </a:solidFill>
                <a:ea typeface="標楷體" pitchFamily="65" charset="-120"/>
              </a:rPr>
              <a:t>                              器材救援 </a:t>
            </a:r>
            <a:r>
              <a:rPr lang="zh-TW" altLang="en-US" sz="1000" dirty="0" smtClean="0">
                <a:solidFill>
                  <a:schemeClr val="tx1">
                    <a:lumMod val="95000"/>
                    <a:lumOff val="5000"/>
                  </a:schemeClr>
                </a:solidFill>
                <a:ea typeface="標楷體" pitchFamily="65" charset="-120"/>
              </a:rPr>
              <a:t>   </a:t>
            </a:r>
            <a:r>
              <a:rPr lang="zh-TW" altLang="en-US" sz="4000" dirty="0" smtClean="0">
                <a:solidFill>
                  <a:srgbClr val="FF0000"/>
                </a:solidFill>
                <a:ea typeface="標楷體" pitchFamily="65" charset="-120"/>
              </a:rPr>
              <a:t>勝 過</a:t>
            </a:r>
            <a:r>
              <a:rPr lang="zh-TW" altLang="en-US" dirty="0" smtClean="0">
                <a:solidFill>
                  <a:schemeClr val="tx1">
                    <a:lumMod val="95000"/>
                    <a:lumOff val="5000"/>
                  </a:schemeClr>
                </a:solidFill>
                <a:ea typeface="標楷體" pitchFamily="65" charset="-120"/>
              </a:rPr>
              <a:t>  徒手救援</a:t>
            </a:r>
          </a:p>
          <a:p>
            <a:pPr eaLnBrk="1" hangingPunct="1">
              <a:buFont typeface="Wingdings" panose="05000000000000000000" pitchFamily="2" charset="2"/>
              <a:buNone/>
              <a:defRPr/>
            </a:pPr>
            <a:r>
              <a:rPr lang="zh-TW" altLang="en-US" sz="3600" dirty="0">
                <a:solidFill>
                  <a:schemeClr val="tx1">
                    <a:lumMod val="95000"/>
                    <a:lumOff val="5000"/>
                  </a:schemeClr>
                </a:solidFill>
                <a:ea typeface="標楷體" pitchFamily="65" charset="-120"/>
              </a:rPr>
              <a:t>           岸上救援 </a:t>
            </a:r>
            <a:r>
              <a:rPr lang="zh-TW" altLang="en-US" sz="4400" dirty="0" smtClean="0">
                <a:solidFill>
                  <a:srgbClr val="FF0000"/>
                </a:solidFill>
                <a:ea typeface="標楷體" pitchFamily="65" charset="-120"/>
              </a:rPr>
              <a:t>勝   </a:t>
            </a:r>
            <a:r>
              <a:rPr lang="zh-TW" altLang="en-US" sz="4400" dirty="0">
                <a:solidFill>
                  <a:srgbClr val="FF0000"/>
                </a:solidFill>
                <a:ea typeface="標楷體" pitchFamily="65" charset="-120"/>
              </a:rPr>
              <a:t>過</a:t>
            </a:r>
            <a:r>
              <a:rPr lang="zh-TW" altLang="en-US" dirty="0" smtClean="0">
                <a:solidFill>
                  <a:schemeClr val="tx1">
                    <a:lumMod val="95000"/>
                    <a:lumOff val="5000"/>
                  </a:schemeClr>
                </a:solidFill>
                <a:ea typeface="標楷體" pitchFamily="65" charset="-120"/>
              </a:rPr>
              <a:t>   </a:t>
            </a:r>
            <a:r>
              <a:rPr lang="zh-TW" altLang="en-US" sz="3600" dirty="0">
                <a:solidFill>
                  <a:schemeClr val="tx1">
                    <a:lumMod val="95000"/>
                    <a:lumOff val="5000"/>
                  </a:schemeClr>
                </a:solidFill>
                <a:ea typeface="標楷體" pitchFamily="65" charset="-120"/>
              </a:rPr>
              <a:t>涉水救援</a:t>
            </a:r>
            <a:r>
              <a:rPr lang="zh-TW" altLang="en-US" sz="4400" dirty="0">
                <a:solidFill>
                  <a:schemeClr val="tx1">
                    <a:lumMod val="95000"/>
                    <a:lumOff val="5000"/>
                  </a:schemeClr>
                </a:solidFill>
                <a:ea typeface="標楷體" pitchFamily="65" charset="-120"/>
              </a:rPr>
              <a:t> </a:t>
            </a:r>
            <a:endParaRPr lang="zh-TW" altLang="en-US" sz="4000" dirty="0">
              <a:solidFill>
                <a:schemeClr val="tx1">
                  <a:lumMod val="95000"/>
                  <a:lumOff val="5000"/>
                </a:schemeClr>
              </a:solidFill>
              <a:ea typeface="標楷體" pitchFamily="65" charset="-120"/>
            </a:endParaRPr>
          </a:p>
          <a:p>
            <a:pPr eaLnBrk="1" hangingPunct="1">
              <a:buFont typeface="Wingdings" panose="05000000000000000000" pitchFamily="2" charset="2"/>
              <a:buNone/>
              <a:defRPr/>
            </a:pPr>
            <a:r>
              <a:rPr lang="zh-TW" altLang="en-US" sz="4000" dirty="0">
                <a:solidFill>
                  <a:schemeClr val="tx1">
                    <a:lumMod val="95000"/>
                    <a:lumOff val="5000"/>
                  </a:schemeClr>
                </a:solidFill>
                <a:ea typeface="標楷體" pitchFamily="65" charset="-120"/>
              </a:rPr>
              <a:t>      團隊救援</a:t>
            </a:r>
            <a:r>
              <a:rPr lang="zh-TW" altLang="en-US" sz="5400" dirty="0">
                <a:solidFill>
                  <a:srgbClr val="FF0000"/>
                </a:solidFill>
                <a:ea typeface="標楷體" pitchFamily="65" charset="-120"/>
              </a:rPr>
              <a:t>勝     過</a:t>
            </a:r>
            <a:r>
              <a:rPr lang="zh-TW" altLang="en-US" dirty="0" smtClean="0">
                <a:solidFill>
                  <a:srgbClr val="FF0000"/>
                </a:solidFill>
                <a:ea typeface="標楷體" pitchFamily="65" charset="-120"/>
              </a:rPr>
              <a:t>    </a:t>
            </a:r>
            <a:r>
              <a:rPr lang="zh-TW" altLang="en-US" sz="4000" dirty="0">
                <a:solidFill>
                  <a:schemeClr val="tx1">
                    <a:lumMod val="95000"/>
                    <a:lumOff val="5000"/>
                  </a:schemeClr>
                </a:solidFill>
                <a:ea typeface="標楷體" pitchFamily="65" charset="-120"/>
              </a:rPr>
              <a:t>個人救援</a:t>
            </a:r>
            <a:endParaRPr lang="zh-TW" altLang="en-US" sz="3600" dirty="0">
              <a:solidFill>
                <a:schemeClr val="tx1">
                  <a:lumMod val="95000"/>
                  <a:lumOff val="5000"/>
                </a:schemeClr>
              </a:solidFill>
              <a:ea typeface="標楷體" pitchFamily="65" charset="-120"/>
            </a:endParaRPr>
          </a:p>
          <a:p>
            <a:pPr eaLnBrk="1" hangingPunct="1">
              <a:buFont typeface="Wingdings" panose="05000000000000000000" pitchFamily="2" charset="2"/>
              <a:buNone/>
              <a:defRPr/>
            </a:pPr>
            <a:endParaRPr lang="zh-TW" altLang="en-US" sz="2400" dirty="0">
              <a:solidFill>
                <a:schemeClr val="tx1">
                  <a:lumMod val="95000"/>
                  <a:lumOff val="5000"/>
                </a:schemeClr>
              </a:solidFill>
              <a:ea typeface="標楷體" pitchFamily="65" charset="-120"/>
            </a:endParaRPr>
          </a:p>
          <a:p>
            <a:pPr eaLnBrk="1" hangingPunct="1">
              <a:buFont typeface="Wingdings" panose="05000000000000000000" pitchFamily="2" charset="2"/>
              <a:buNone/>
              <a:defRPr/>
            </a:pPr>
            <a:r>
              <a:rPr lang="zh-TW" altLang="en-US" sz="4000" dirty="0">
                <a:solidFill>
                  <a:schemeClr val="tx1">
                    <a:lumMod val="95000"/>
                    <a:lumOff val="5000"/>
                  </a:schemeClr>
                </a:solidFill>
                <a:latin typeface="Times New Roman" pitchFamily="18" charset="0"/>
                <a:ea typeface="標楷體" pitchFamily="65" charset="-120"/>
              </a:rPr>
              <a:t>        </a:t>
            </a:r>
            <a:r>
              <a:rPr lang="zh-TW" altLang="en-US" sz="4000" dirty="0" smtClean="0">
                <a:solidFill>
                  <a:schemeClr val="tx1">
                    <a:lumMod val="95000"/>
                    <a:lumOff val="5000"/>
                  </a:schemeClr>
                </a:solidFill>
                <a:latin typeface="Times New Roman" pitchFamily="18" charset="0"/>
                <a:ea typeface="標楷體" pitchFamily="65" charset="-120"/>
              </a:rPr>
              <a:t> *</a:t>
            </a:r>
            <a:r>
              <a:rPr lang="zh-TW" altLang="en-US" sz="4000" dirty="0">
                <a:solidFill>
                  <a:schemeClr val="tx1">
                    <a:lumMod val="95000"/>
                    <a:lumOff val="5000"/>
                  </a:schemeClr>
                </a:solidFill>
                <a:latin typeface="Times New Roman" pitchFamily="18" charset="0"/>
                <a:ea typeface="標楷體" pitchFamily="65" charset="-120"/>
              </a:rPr>
              <a:t>**</a:t>
            </a:r>
            <a:r>
              <a:rPr lang="zh-TW" altLang="en-US" sz="4000" dirty="0">
                <a:solidFill>
                  <a:srgbClr val="FF0000"/>
                </a:solidFill>
                <a:latin typeface="標楷體" pitchFamily="65" charset="-120"/>
                <a:ea typeface="標楷體" pitchFamily="65" charset="-120"/>
              </a:rPr>
              <a:t>務必</a:t>
            </a:r>
            <a:r>
              <a:rPr lang="zh-TW" altLang="en-US" sz="4000" dirty="0" smtClean="0">
                <a:solidFill>
                  <a:srgbClr val="FF0000"/>
                </a:solidFill>
                <a:latin typeface="標楷體" pitchFamily="65" charset="-120"/>
                <a:ea typeface="標楷體" pitchFamily="65" charset="-120"/>
              </a:rPr>
              <a:t>牢記  出事</a:t>
            </a:r>
            <a:r>
              <a:rPr lang="zh-TW" altLang="en-US" sz="4000" dirty="0">
                <a:solidFill>
                  <a:srgbClr val="FF0000"/>
                </a:solidFill>
                <a:latin typeface="標楷體" pitchFamily="65" charset="-120"/>
                <a:ea typeface="標楷體" pitchFamily="65" charset="-120"/>
              </a:rPr>
              <a:t>不易</a:t>
            </a:r>
            <a:r>
              <a:rPr lang="zh-TW" altLang="en-US" sz="4000" dirty="0">
                <a:solidFill>
                  <a:schemeClr val="tx1">
                    <a:lumMod val="95000"/>
                    <a:lumOff val="5000"/>
                  </a:schemeClr>
                </a:solidFill>
                <a:latin typeface="Times New Roman" pitchFamily="18" charset="0"/>
                <a:ea typeface="標楷體" pitchFamily="65" charset="-120"/>
              </a:rPr>
              <a:t>***</a:t>
            </a:r>
            <a:r>
              <a:rPr lang="zh-TW" altLang="en-US" sz="4400" dirty="0">
                <a:solidFill>
                  <a:schemeClr val="tx1">
                    <a:lumMod val="95000"/>
                    <a:lumOff val="5000"/>
                  </a:schemeClr>
                </a:solidFill>
                <a:ea typeface="標楷體" pitchFamily="65" charset="-120"/>
              </a:rPr>
              <a:t>                         </a:t>
            </a:r>
          </a:p>
        </p:txBody>
      </p:sp>
      <p:sp>
        <p:nvSpPr>
          <p:cNvPr id="29702" name="Rectangle 5"/>
          <p:cNvSpPr>
            <a:spLocks noChangeArrowheads="1"/>
          </p:cNvSpPr>
          <p:nvPr/>
        </p:nvSpPr>
        <p:spPr bwMode="auto">
          <a:xfrm>
            <a:off x="1524000" y="3876675"/>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spTree>
    <p:extLst>
      <p:ext uri="{BB962C8B-B14F-4D97-AF65-F5344CB8AC3E}">
        <p14:creationId xmlns:p14="http://schemas.microsoft.com/office/powerpoint/2010/main" val="287717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2209800" y="1"/>
            <a:ext cx="7772400" cy="1052513"/>
          </a:xfrm>
        </p:spPr>
        <p:txBody>
          <a:bodyPr/>
          <a:lstStyle/>
          <a:p>
            <a:r>
              <a:rPr lang="zh-TW" altLang="en-US" dirty="0" smtClean="0">
                <a:latin typeface="標楷體" panose="03000509000000000000" pitchFamily="65" charset="-120"/>
                <a:ea typeface="標楷體" panose="03000509000000000000" pitchFamily="65" charset="-120"/>
              </a:rPr>
              <a:t>證照</a:t>
            </a:r>
          </a:p>
        </p:txBody>
      </p:sp>
      <p:sp>
        <p:nvSpPr>
          <p:cNvPr id="3" name="內容版面配置區 2"/>
          <p:cNvSpPr>
            <a:spLocks noGrp="1"/>
          </p:cNvSpPr>
          <p:nvPr>
            <p:ph idx="1"/>
          </p:nvPr>
        </p:nvSpPr>
        <p:spPr>
          <a:xfrm>
            <a:off x="548641" y="1404851"/>
            <a:ext cx="11230494" cy="5453149"/>
          </a:xfrm>
        </p:spPr>
        <p:txBody>
          <a:bodyPr>
            <a:noAutofit/>
          </a:bodyPr>
          <a:lstStyle/>
          <a:p>
            <a:pPr marL="204788" indent="-204788">
              <a:buClr>
                <a:srgbClr val="31B6FD"/>
              </a:buClr>
              <a:buSzPct val="100000"/>
              <a:buFont typeface="Symbol" panose="05050102010706020507" pitchFamily="18" charset="2"/>
              <a:buChar char=""/>
              <a:defRPr/>
            </a:pP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中華民國水上救生協會                  </a:t>
            </a:r>
          </a:p>
          <a:p>
            <a:pPr marL="0" indent="0">
              <a:buClr>
                <a:srgbClr val="31B6FD"/>
              </a:buClr>
              <a:buSzPct val="100000"/>
              <a:buNone/>
              <a:defRPr/>
            </a:pP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救生員</a:t>
            </a:r>
            <a:r>
              <a:rPr lang="en-US" altLang="zh-TW"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1618</a:t>
            </a: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期、救生教練</a:t>
            </a:r>
            <a:r>
              <a:rPr lang="en-US" altLang="zh-TW"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211</a:t>
            </a: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期</a:t>
            </a:r>
            <a:r>
              <a:rPr lang="zh-TW" altLang="en-US" sz="2800"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ILS</a:t>
            </a:r>
            <a:r>
              <a:rPr lang="zh-TW" altLang="en-US" sz="2800"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國際</a:t>
            </a: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救生員證、</a:t>
            </a:r>
            <a:r>
              <a:rPr lang="en-US" altLang="zh-TW"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IRB</a:t>
            </a: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小艇證</a:t>
            </a:r>
          </a:p>
          <a:p>
            <a:pPr marL="0" indent="0">
              <a:buClr>
                <a:srgbClr val="31B6FD"/>
              </a:buClr>
              <a:buSzPct val="100000"/>
              <a:buNone/>
              <a:defRPr/>
            </a:pP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99</a:t>
            </a: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年海洋菁英班、</a:t>
            </a:r>
            <a:r>
              <a:rPr lang="en-US" altLang="zh-TW"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級教練證、</a:t>
            </a:r>
            <a:r>
              <a:rPr lang="en-US" altLang="zh-TW"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級裁判證、開放水域救生員</a:t>
            </a:r>
            <a:endParaRPr lang="en-US" altLang="zh-TW"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pPr marL="204788" indent="-204788">
              <a:buClr>
                <a:srgbClr val="31B6FD"/>
              </a:buClr>
              <a:buSzPct val="100000"/>
              <a:buFont typeface="Symbol" panose="05050102010706020507" pitchFamily="18" charset="2"/>
              <a:buChar char=""/>
              <a:defRPr/>
            </a:pP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中華民國游泳協會</a:t>
            </a:r>
            <a:b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級裁判證、</a:t>
            </a:r>
            <a:r>
              <a:rPr lang="en-US" altLang="zh-TW"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級教練證、</a:t>
            </a:r>
            <a:r>
              <a:rPr lang="en-US" altLang="zh-TW"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級裁判證、</a:t>
            </a:r>
            <a:r>
              <a:rPr lang="en-US" altLang="zh-TW"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級教練證</a:t>
            </a:r>
            <a:endParaRPr lang="en-US" altLang="zh-TW"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pPr marL="204788" indent="-204788">
              <a:buClr>
                <a:srgbClr val="31B6FD"/>
              </a:buClr>
              <a:buSzPct val="100000"/>
              <a:buFont typeface="Symbol" panose="05050102010706020507" pitchFamily="18" charset="2"/>
              <a:buChar char=""/>
              <a:defRPr/>
            </a:pP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中華民國水中運動協會 蹼泳</a:t>
            </a:r>
            <a:b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級裁判證、</a:t>
            </a:r>
            <a:r>
              <a:rPr lang="en-US" altLang="zh-TW"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C</a:t>
            </a: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級教練證</a:t>
            </a:r>
            <a:endParaRPr lang="en-US" altLang="zh-TW"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pPr marL="204788" indent="-204788">
              <a:buClr>
                <a:srgbClr val="31B6FD"/>
              </a:buClr>
              <a:buSzPct val="100000"/>
              <a:buFont typeface="Symbol" panose="05050102010706020507" pitchFamily="18" charset="2"/>
              <a:buChar char=""/>
              <a:defRPr/>
            </a:pPr>
            <a:r>
              <a:rPr lang="en-US" altLang="zh-TW"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ADS</a:t>
            </a: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潛水證</a:t>
            </a:r>
            <a:endParaRPr lang="en-US" altLang="zh-TW"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Clr>
                <a:srgbClr val="31B6FD"/>
              </a:buClr>
              <a:buSzPct val="100000"/>
              <a:buNone/>
              <a:defRPr/>
            </a:pP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  </a:t>
            </a:r>
            <a:r>
              <a:rPr lang="zh-TW" altLang="en-US" sz="2800" dirty="0" smtClean="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中級</a:t>
            </a: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潛水、高級潛水、救援潛水</a:t>
            </a:r>
            <a:endParaRPr lang="en-US" altLang="zh-TW"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pPr marL="204788" indent="-204788">
              <a:buClr>
                <a:srgbClr val="31B6FD"/>
              </a:buClr>
              <a:buSzPct val="100000"/>
              <a:buFont typeface="Symbol" panose="05050102010706020507" pitchFamily="18" charset="2"/>
              <a:buChar char=""/>
              <a:defRPr/>
            </a:pPr>
            <a:r>
              <a:rPr lang="en-US" altLang="zh-TW"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PADI</a:t>
            </a: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潛水證</a:t>
            </a:r>
            <a:endParaRPr lang="en-US" altLang="zh-TW"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Clr>
                <a:srgbClr val="31B6FD"/>
              </a:buClr>
              <a:buSzPct val="100000"/>
              <a:buNone/>
              <a:defRPr/>
            </a:pP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   潛水長、</a:t>
            </a:r>
            <a:r>
              <a:rPr lang="en-US" altLang="zh-TW"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EFR</a:t>
            </a:r>
            <a:r>
              <a:rPr lang="zh-TW" altLang="en-US" sz="28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20484"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82200" y="4198476"/>
            <a:ext cx="1401763"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1212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2"/>
          <p:cNvSpPr>
            <a:spLocks noGrp="1"/>
          </p:cNvSpPr>
          <p:nvPr>
            <p:ph type="title"/>
          </p:nvPr>
        </p:nvSpPr>
        <p:spPr>
          <a:xfrm>
            <a:off x="3078480" y="297648"/>
            <a:ext cx="8610600" cy="1293028"/>
          </a:xfrm>
        </p:spPr>
        <p:txBody>
          <a:bodyPr/>
          <a:lstStyle/>
          <a:p>
            <a:r>
              <a:rPr lang="zh-TW" altLang="en-US" sz="6600" b="1" dirty="0">
                <a:solidFill>
                  <a:srgbClr val="FF0000"/>
                </a:solidFill>
                <a:latin typeface="標楷體" panose="03000509000000000000" pitchFamily="65" charset="-120"/>
                <a:ea typeface="華康圓體 Std W5"/>
                <a:cs typeface="華康圓體 Std W5"/>
              </a:rPr>
              <a:t>台中市危險水域介紹</a:t>
            </a:r>
            <a:endParaRPr lang="zh-TW" altLang="en-US" sz="6600" b="1" dirty="0">
              <a:solidFill>
                <a:srgbClr val="FF0000"/>
              </a:solidFill>
              <a:latin typeface="標楷體" panose="03000509000000000000" pitchFamily="65" charset="-120"/>
            </a:endParaRPr>
          </a:p>
        </p:txBody>
      </p:sp>
      <p:pic>
        <p:nvPicPr>
          <p:cNvPr id="50179"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15862"/>
            <a:ext cx="12192000" cy="54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546878"/>
      </p:ext>
    </p:extLst>
  </p:cSld>
  <p:clrMapOvr>
    <a:masterClrMapping/>
  </p:clrMapOvr>
  <p:transition spd="slow">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標題 2"/>
          <p:cNvSpPr>
            <a:spLocks noGrp="1"/>
          </p:cNvSpPr>
          <p:nvPr>
            <p:ph type="title"/>
          </p:nvPr>
        </p:nvSpPr>
        <p:spPr>
          <a:xfrm>
            <a:off x="3086721" y="598119"/>
            <a:ext cx="8610600" cy="1293028"/>
          </a:xfrm>
        </p:spPr>
        <p:txBody>
          <a:bodyPr/>
          <a:lstStyle/>
          <a:p>
            <a:pPr eaLnBrk="1" hangingPunct="1"/>
            <a:r>
              <a:rPr lang="zh-TW" altLang="en-US" dirty="0" smtClean="0">
                <a:solidFill>
                  <a:schemeClr val="tx1"/>
                </a:solidFill>
                <a:latin typeface="標楷體" panose="03000509000000000000" pitchFamily="65" charset="-120"/>
                <a:ea typeface="標楷體" panose="03000509000000000000" pitchFamily="65" charset="-120"/>
              </a:rPr>
              <a:t>防溺水域安全宣導影片</a:t>
            </a:r>
          </a:p>
        </p:txBody>
      </p:sp>
      <p:pic>
        <p:nvPicPr>
          <p:cNvPr id="54275" name="內容版面配置區 4">
            <a:hlinkClick r:id="rId2" action="ppaction://hlinkfile"/>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86721" y="2198717"/>
            <a:ext cx="5164137" cy="1368425"/>
          </a:xfrm>
        </p:spPr>
      </p:pic>
      <p:pic>
        <p:nvPicPr>
          <p:cNvPr id="54276" name="圖片 5">
            <a:hlinkClick r:id="rId4" action="ppaction://hlinkfile"/>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8608" y="4321032"/>
            <a:ext cx="3538538"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圖片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054379" y="3855100"/>
            <a:ext cx="19621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1485862"/>
      </p:ext>
    </p:extLst>
  </p:cSld>
  <p:clrMapOvr>
    <a:masterClrMapping/>
  </p:clrMapOvr>
  <p:transition spd="slow">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文字方塊 10"/>
          <p:cNvSpPr txBox="1">
            <a:spLocks noChangeArrowheads="1"/>
          </p:cNvSpPr>
          <p:nvPr/>
        </p:nvSpPr>
        <p:spPr bwMode="auto">
          <a:xfrm>
            <a:off x="2046289" y="777875"/>
            <a:ext cx="6524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endParaRPr lang="zh-TW" altLang="en-US" sz="1800"/>
          </a:p>
        </p:txBody>
      </p:sp>
      <p:pic>
        <p:nvPicPr>
          <p:cNvPr id="31749" name="圖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3877" y="361171"/>
            <a:ext cx="9144000" cy="629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文字方塊 8"/>
          <p:cNvSpPr txBox="1">
            <a:spLocks noChangeArrowheads="1"/>
          </p:cNvSpPr>
          <p:nvPr/>
        </p:nvSpPr>
        <p:spPr bwMode="auto">
          <a:xfrm>
            <a:off x="6856356" y="5604856"/>
            <a:ext cx="377983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anose="05000000000000000000" pitchFamily="2" charset="2"/>
              <a:buChar char="n"/>
              <a:defRPr kumimoji="1" sz="3200">
                <a:solidFill>
                  <a:schemeClr val="tx1"/>
                </a:solidFill>
                <a:latin typeface="Tahoma" panose="020B0604030504040204" pitchFamily="34" charset="0"/>
                <a:ea typeface="新細明體" panose="02020500000000000000" pitchFamily="18" charset="-120"/>
              </a:defRPr>
            </a:lvl1pPr>
            <a:lvl2pPr marL="742950" indent="-285750">
              <a:spcBef>
                <a:spcPct val="20000"/>
              </a:spcBef>
              <a:buClr>
                <a:schemeClr val="folHlink"/>
              </a:buClr>
              <a:buSzPct val="65000"/>
              <a:buFont typeface="Wingdings" panose="05000000000000000000" pitchFamily="2" charset="2"/>
              <a:buChar char="n"/>
              <a:defRPr kumimoji="1" sz="2800">
                <a:solidFill>
                  <a:schemeClr val="tx1"/>
                </a:solidFill>
                <a:latin typeface="Tahoma" panose="020B0604030504040204" pitchFamily="34" charset="0"/>
                <a:ea typeface="新細明體" panose="02020500000000000000" pitchFamily="18" charset="-120"/>
              </a:defRPr>
            </a:lvl2pPr>
            <a:lvl3pPr marL="1143000" indent="-228600">
              <a:spcBef>
                <a:spcPct val="20000"/>
              </a:spcBef>
              <a:buClr>
                <a:schemeClr val="hlink"/>
              </a:buClr>
              <a:buSzPct val="65000"/>
              <a:buFont typeface="Wingdings" panose="05000000000000000000" pitchFamily="2" charset="2"/>
              <a:buChar char="n"/>
              <a:defRPr kumimoji="1" sz="2400">
                <a:solidFill>
                  <a:schemeClr val="tx1"/>
                </a:solidFill>
                <a:latin typeface="Tahoma" panose="020B0604030504040204" pitchFamily="34" charset="0"/>
                <a:ea typeface="新細明體" panose="02020500000000000000" pitchFamily="18" charset="-120"/>
              </a:defRPr>
            </a:lvl3pPr>
            <a:lvl4pPr marL="1600200" indent="-228600">
              <a:spcBef>
                <a:spcPct val="20000"/>
              </a:spcBef>
              <a:buClr>
                <a:schemeClr val="fo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4pPr>
            <a:lvl5pPr marL="2057400" indent="-228600">
              <a:spcBef>
                <a:spcPct val="20000"/>
              </a:spcBef>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kumimoji="1" sz="2000">
                <a:solidFill>
                  <a:schemeClr val="tx1"/>
                </a:solidFill>
                <a:latin typeface="Tahoma" panose="020B0604030504040204" pitchFamily="34" charset="0"/>
                <a:ea typeface="新細明體" panose="02020500000000000000" pitchFamily="18" charset="-120"/>
              </a:defRPr>
            </a:lvl9pPr>
          </a:lstStyle>
          <a:p>
            <a:pPr eaLnBrk="1" hangingPunct="1">
              <a:spcBef>
                <a:spcPct val="0"/>
              </a:spcBef>
              <a:buClrTx/>
              <a:buSzTx/>
              <a:buFontTx/>
              <a:buNone/>
            </a:pPr>
            <a:r>
              <a:rPr lang="zh-TW" altLang="en-US" sz="4000" dirty="0">
                <a:latin typeface="標楷體" panose="03000509000000000000" pitchFamily="65" charset="-120"/>
                <a:ea typeface="標楷體" panose="03000509000000000000" pitchFamily="65" charset="-120"/>
              </a:rPr>
              <a:t>還要補充什麼 </a:t>
            </a:r>
            <a:r>
              <a:rPr lang="en-US" altLang="zh-TW" sz="2800" dirty="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2961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820469" y="32599"/>
            <a:ext cx="10364451" cy="1596177"/>
          </a:xfrm>
        </p:spPr>
        <p:txBody>
          <a:bodyPr/>
          <a:lstStyle/>
          <a:p>
            <a:pPr>
              <a:defRPr/>
            </a:pPr>
            <a:r>
              <a:rPr lang="zh-TW" altLang="en-US" dirty="0">
                <a:solidFill>
                  <a:schemeClr val="tx1">
                    <a:lumMod val="95000"/>
                    <a:lumOff val="5000"/>
                  </a:schemeClr>
                </a:solidFill>
                <a:latin typeface="標楷體" panose="03000509000000000000" pitchFamily="65" charset="-120"/>
                <a:ea typeface="標楷體" panose="03000509000000000000" pitchFamily="65" charset="-120"/>
                <a:cs typeface="+mn-cs"/>
              </a:rPr>
              <a:t>乾性溺水，你知道嗎？</a:t>
            </a:r>
          </a:p>
        </p:txBody>
      </p:sp>
      <p:sp>
        <p:nvSpPr>
          <p:cNvPr id="56322" name="內容版面配置區 1"/>
          <p:cNvSpPr>
            <a:spLocks noGrp="1"/>
          </p:cNvSpPr>
          <p:nvPr>
            <p:ph idx="1"/>
          </p:nvPr>
        </p:nvSpPr>
        <p:spPr>
          <a:xfrm>
            <a:off x="223936" y="1628776"/>
            <a:ext cx="11588620" cy="4824413"/>
          </a:xfrm>
        </p:spPr>
        <p:txBody>
          <a:bodyPr>
            <a:normAutofit/>
          </a:bodyPr>
          <a:lstStyle/>
          <a:p>
            <a:r>
              <a:rPr lang="zh-TW" altLang="en-US" sz="2800" dirty="0">
                <a:solidFill>
                  <a:srgbClr val="FFFF00"/>
                </a:solidFill>
                <a:latin typeface="標楷體" panose="03000509000000000000" pitchFamily="65" charset="-120"/>
                <a:ea typeface="標楷體" panose="03000509000000000000" pitchFamily="65" charset="-120"/>
              </a:rPr>
              <a:t>游泳返家後才溺斃！這叫「乾溺水」</a:t>
            </a:r>
            <a:endParaRPr lang="en-US" altLang="zh-TW" sz="2800" dirty="0">
              <a:solidFill>
                <a:srgbClr val="FFFF00"/>
              </a:solidFill>
              <a:latin typeface="標楷體" panose="03000509000000000000" pitchFamily="65" charset="-120"/>
              <a:ea typeface="標楷體" panose="03000509000000000000" pitchFamily="65" charset="-120"/>
            </a:endParaRPr>
          </a:p>
          <a:p>
            <a:r>
              <a:rPr lang="zh-TW" altLang="en-US" sz="2800" b="1" dirty="0">
                <a:solidFill>
                  <a:srgbClr val="FFFF00"/>
                </a:solidFill>
                <a:latin typeface="標楷體" panose="03000509000000000000" pitchFamily="65" charset="-120"/>
                <a:ea typeface="標楷體" panose="03000509000000000000" pitchFamily="65" charset="-120"/>
              </a:rPr>
              <a:t>何謂乾溺水？</a:t>
            </a:r>
          </a:p>
          <a:p>
            <a:r>
              <a:rPr lang="zh-TW" altLang="en-US" sz="2800" dirty="0">
                <a:solidFill>
                  <a:srgbClr val="FFFF00"/>
                </a:solidFill>
                <a:latin typeface="標楷體" panose="03000509000000000000" pitchFamily="65" charset="-120"/>
                <a:ea typeface="標楷體" panose="03000509000000000000" pitchFamily="65" charset="-120"/>
              </a:rPr>
              <a:t>乾溺水是指當人游泳時嗆到水或溺水後，緊張導致喉部痙攣而造成呼吸道阻塞，或是吸入肺部的水造成呼吸道感染。很有可能是發生在嗆水、溺水的當下，也有可能在玩水離開泳池之後。</a:t>
            </a:r>
          </a:p>
          <a:p>
            <a:r>
              <a:rPr lang="zh-TW" altLang="en-US" sz="2800" dirty="0">
                <a:solidFill>
                  <a:srgbClr val="FFFF00"/>
                </a:solidFill>
                <a:latin typeface="標楷體" panose="03000509000000000000" pitchFamily="65" charset="-120"/>
                <a:ea typeface="標楷體" panose="03000509000000000000" pitchFamily="65" charset="-120"/>
              </a:rPr>
              <a:t>因此當孩子有嗆水或溺水時，不要以為拉出水面就已經安全，因為他都有可能發生第二次溺水，也就是乾溺水的現象。</a:t>
            </a:r>
          </a:p>
          <a:p>
            <a:endParaRPr lang="zh-TW" altLang="en-US" dirty="0" smtClean="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039754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標題 2"/>
          <p:cNvSpPr>
            <a:spLocks noGrp="1"/>
          </p:cNvSpPr>
          <p:nvPr>
            <p:ph type="title"/>
          </p:nvPr>
        </p:nvSpPr>
        <p:spPr>
          <a:xfrm>
            <a:off x="917743" y="68011"/>
            <a:ext cx="10364451" cy="1596177"/>
          </a:xfrm>
        </p:spPr>
        <p:txBody>
          <a:bodyPr/>
          <a:lstStyle/>
          <a:p>
            <a:r>
              <a:rPr lang="zh-TW" altLang="en-US" b="1" dirty="0" smtClean="0">
                <a:solidFill>
                  <a:schemeClr val="tx1"/>
                </a:solidFill>
              </a:rPr>
              <a:t>乾溺水警訊</a:t>
            </a:r>
            <a:endParaRPr lang="zh-TW" altLang="en-US" dirty="0" smtClean="0">
              <a:solidFill>
                <a:schemeClr val="tx1"/>
              </a:solidFill>
            </a:endParaRPr>
          </a:p>
        </p:txBody>
      </p:sp>
      <p:sp>
        <p:nvSpPr>
          <p:cNvPr id="58370" name="內容版面配置區 1"/>
          <p:cNvSpPr>
            <a:spLocks noGrp="1"/>
          </p:cNvSpPr>
          <p:nvPr>
            <p:ph idx="1"/>
          </p:nvPr>
        </p:nvSpPr>
        <p:spPr>
          <a:xfrm>
            <a:off x="384968" y="1580211"/>
            <a:ext cx="11429999" cy="4210050"/>
          </a:xfrm>
        </p:spPr>
        <p:txBody>
          <a:bodyPr>
            <a:normAutofit/>
          </a:bodyPr>
          <a:lstStyle/>
          <a:p>
            <a:r>
              <a:rPr lang="zh-TW" altLang="en-US" sz="3200" dirty="0">
                <a:solidFill>
                  <a:srgbClr val="000000"/>
                </a:solidFill>
                <a:latin typeface="標楷體" panose="03000509000000000000" pitchFamily="65" charset="-120"/>
                <a:ea typeface="標楷體" panose="03000509000000000000" pitchFamily="65" charset="-120"/>
              </a:rPr>
              <a:t>爸</a:t>
            </a:r>
            <a:r>
              <a:rPr lang="zh-TW" altLang="en-US" sz="3200" dirty="0">
                <a:solidFill>
                  <a:srgbClr val="FFFF00"/>
                </a:solidFill>
                <a:latin typeface="標楷體" panose="03000509000000000000" pitchFamily="65" charset="-120"/>
                <a:ea typeface="標楷體" panose="03000509000000000000" pitchFamily="65" charset="-120"/>
              </a:rPr>
              <a:t>媽或照顧者要注意孩子在嗆水後，</a:t>
            </a:r>
            <a:r>
              <a:rPr lang="en-US" altLang="zh-TW" sz="3200" dirty="0">
                <a:solidFill>
                  <a:srgbClr val="FFFF00"/>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3200" dirty="0">
                <a:solidFill>
                  <a:srgbClr val="FFFF00"/>
                </a:solidFill>
                <a:latin typeface="標楷體" panose="03000509000000000000" pitchFamily="65" charset="-120"/>
                <a:ea typeface="標楷體" panose="03000509000000000000" pitchFamily="65" charset="-120"/>
              </a:rPr>
              <a:t>小時內若發生以下狀況必須緊急就醫：</a:t>
            </a:r>
          </a:p>
          <a:p>
            <a:r>
              <a:rPr lang="zh-TW" altLang="en-US" sz="3200" dirty="0">
                <a:solidFill>
                  <a:srgbClr val="00B0F0"/>
                </a:solidFill>
                <a:latin typeface="標楷體" panose="03000509000000000000" pitchFamily="65" charset="-120"/>
                <a:ea typeface="標楷體" panose="03000509000000000000" pitchFamily="65" charset="-120"/>
              </a:rPr>
              <a:t>連續性的咳嗽</a:t>
            </a:r>
          </a:p>
          <a:p>
            <a:r>
              <a:rPr lang="zh-TW" altLang="en-US" sz="3200" dirty="0">
                <a:solidFill>
                  <a:srgbClr val="00B0F0"/>
                </a:solidFill>
                <a:latin typeface="標楷體" panose="03000509000000000000" pitchFamily="65" charset="-120"/>
                <a:ea typeface="標楷體" panose="03000509000000000000" pitchFamily="65" charset="-120"/>
              </a:rPr>
              <a:t>嘔吐</a:t>
            </a:r>
          </a:p>
          <a:p>
            <a:r>
              <a:rPr lang="zh-TW" altLang="en-US" sz="3200" dirty="0">
                <a:solidFill>
                  <a:srgbClr val="00B0F0"/>
                </a:solidFill>
                <a:latin typeface="標楷體" panose="03000509000000000000" pitchFamily="65" charset="-120"/>
                <a:ea typeface="標楷體" panose="03000509000000000000" pitchFamily="65" charset="-120"/>
              </a:rPr>
              <a:t>不尋常的行為</a:t>
            </a:r>
          </a:p>
          <a:p>
            <a:r>
              <a:rPr lang="zh-TW" altLang="en-US" sz="3200" dirty="0">
                <a:solidFill>
                  <a:srgbClr val="00B0F0"/>
                </a:solidFill>
                <a:latin typeface="標楷體" panose="03000509000000000000" pitchFamily="65" charset="-120"/>
                <a:ea typeface="標楷體" panose="03000509000000000000" pitchFamily="65" charset="-120"/>
              </a:rPr>
              <a:t>嗜睡、昏睡等</a:t>
            </a:r>
            <a:endParaRPr lang="zh-TW" altLang="en-US" sz="3200" dirty="0" smtClean="0">
              <a:solidFill>
                <a:srgbClr val="00B0F0"/>
              </a:solidFill>
              <a:latin typeface="標楷體" panose="03000509000000000000" pitchFamily="65" charset="-120"/>
              <a:ea typeface="標楷體" panose="03000509000000000000" pitchFamily="65" charset="-120"/>
            </a:endParaRPr>
          </a:p>
          <a:p>
            <a:endParaRPr lang="zh-TW" altLang="en-US" sz="3200" dirty="0" smtClean="0">
              <a:solidFill>
                <a:srgbClr val="FFFF00"/>
              </a:solidFill>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695" y="3860621"/>
            <a:ext cx="3927850" cy="2046018"/>
          </a:xfrm>
          <a:prstGeom prst="rect">
            <a:avLst/>
          </a:prstGeom>
        </p:spPr>
      </p:pic>
    </p:spTree>
    <p:extLst>
      <p:ext uri="{BB962C8B-B14F-4D97-AF65-F5344CB8AC3E}">
        <p14:creationId xmlns:p14="http://schemas.microsoft.com/office/powerpoint/2010/main" val="25176887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標題 2"/>
          <p:cNvSpPr>
            <a:spLocks noGrp="1"/>
          </p:cNvSpPr>
          <p:nvPr>
            <p:ph type="title"/>
          </p:nvPr>
        </p:nvSpPr>
        <p:spPr>
          <a:xfrm>
            <a:off x="913774" y="77342"/>
            <a:ext cx="10364451" cy="1596177"/>
          </a:xfrm>
        </p:spPr>
        <p:txBody>
          <a:bodyPr/>
          <a:lstStyle/>
          <a:p>
            <a:r>
              <a:rPr lang="zh-TW" altLang="en-US" b="1" dirty="0" smtClean="0">
                <a:solidFill>
                  <a:schemeClr val="tx1"/>
                </a:solidFill>
                <a:latin typeface="標楷體" panose="03000509000000000000" pitchFamily="65" charset="-120"/>
                <a:ea typeface="標楷體" panose="03000509000000000000" pitchFamily="65" charset="-120"/>
              </a:rPr>
              <a:t>對乾溺水有警覺性</a:t>
            </a:r>
            <a:endParaRPr lang="zh-TW" altLang="en-US" dirty="0" smtClean="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625151" y="1900561"/>
            <a:ext cx="11207926" cy="3424107"/>
          </a:xfrm>
        </p:spPr>
        <p:txBody>
          <a:bodyPr/>
          <a:lstStyle/>
          <a:p>
            <a:pPr>
              <a:defRPr/>
            </a:pP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乾溺水不是只有發生在外出戲水時，</a:t>
            </a:r>
            <a:r>
              <a:rPr lang="zh-TW" altLang="en-US" sz="2800" b="1" dirty="0">
                <a:solidFill>
                  <a:srgbClr val="FF0000"/>
                </a:solidFill>
                <a:latin typeface="標楷體" panose="03000509000000000000" pitchFamily="65" charset="-120"/>
                <a:ea typeface="標楷體" panose="03000509000000000000" pitchFamily="65" charset="-120"/>
              </a:rPr>
              <a:t>即使在家洗澡或喝水嗆水，都有可能發生乾溺水的現象</a:t>
            </a: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，因此孩子的主要照顧者，應該對乾溺水的現象有警覺，在孩子發生嗆水現象後</a:t>
            </a:r>
            <a:r>
              <a:rPr lang="en-US" altLang="zh-TW" sz="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800" b="1" dirty="0">
                <a:solidFill>
                  <a:srgbClr val="FF0000"/>
                </a:solidFill>
                <a:latin typeface="標楷體" panose="03000509000000000000" pitchFamily="65" charset="-120"/>
                <a:ea typeface="標楷體" panose="03000509000000000000" pitchFamily="65" charset="-120"/>
              </a:rPr>
              <a:t>小時內</a:t>
            </a: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，多留意他的身體反應，無論是白天或夜晚睡覺時，都有可能會發生乾</a:t>
            </a:r>
            <a:r>
              <a:rPr lang="zh-TW" altLang="en-US" sz="2800" dirty="0" smtClean="0">
                <a:solidFill>
                  <a:schemeClr val="tx1">
                    <a:lumMod val="95000"/>
                    <a:lumOff val="5000"/>
                  </a:schemeClr>
                </a:solidFill>
                <a:latin typeface="標楷體" panose="03000509000000000000" pitchFamily="65" charset="-120"/>
                <a:ea typeface="標楷體" panose="03000509000000000000" pitchFamily="65" charset="-120"/>
              </a:rPr>
              <a:t>溺水</a:t>
            </a:r>
            <a:r>
              <a:rPr lang="zh-TW" altLang="en-US" sz="2800" dirty="0" smtClean="0">
                <a:solidFill>
                  <a:schemeClr val="tx1">
                    <a:lumMod val="95000"/>
                    <a:lumOff val="5000"/>
                  </a:schemeClr>
                </a:solidFill>
                <a:latin typeface="新細明體" panose="02020500000000000000" pitchFamily="18" charset="-120"/>
                <a:ea typeface="新細明體" panose="02020500000000000000" pitchFamily="18" charset="-120"/>
              </a:rPr>
              <a:t>。</a:t>
            </a:r>
            <a:endParaRPr lang="zh-TW" altLang="en-US" sz="2800" dirty="0">
              <a:solidFill>
                <a:srgbClr val="00B0F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772235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標題 2"/>
          <p:cNvSpPr>
            <a:spLocks noGrp="1"/>
          </p:cNvSpPr>
          <p:nvPr>
            <p:ph type="title"/>
          </p:nvPr>
        </p:nvSpPr>
        <p:spPr>
          <a:xfrm>
            <a:off x="841543" y="68011"/>
            <a:ext cx="10364451" cy="1596177"/>
          </a:xfrm>
        </p:spPr>
        <p:txBody>
          <a:bodyPr/>
          <a:lstStyle/>
          <a:p>
            <a:r>
              <a:rPr lang="zh-TW" altLang="en-US" b="1" dirty="0" smtClean="0">
                <a:solidFill>
                  <a:schemeClr val="tx1"/>
                </a:solidFill>
                <a:latin typeface="標楷體" panose="03000509000000000000" pitchFamily="65" charset="-120"/>
                <a:ea typeface="標楷體" panose="03000509000000000000" pitchFamily="65" charset="-120"/>
              </a:rPr>
              <a:t>如何預防乾溺水</a:t>
            </a:r>
            <a:endParaRPr lang="zh-TW" altLang="en-US" dirty="0" smtClean="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111967" y="1577037"/>
            <a:ext cx="12080033" cy="4968875"/>
          </a:xfrm>
        </p:spPr>
        <p:txBody>
          <a:bodyPr/>
          <a:lstStyle/>
          <a:p>
            <a:pPr>
              <a:defRPr/>
            </a:pPr>
            <a:r>
              <a:rPr lang="zh-TW" altLang="en-US" sz="2800" dirty="0">
                <a:solidFill>
                  <a:schemeClr val="tx1">
                    <a:lumMod val="95000"/>
                    <a:lumOff val="5000"/>
                  </a:schemeClr>
                </a:solidFill>
                <a:latin typeface="標楷體" panose="03000509000000000000" pitchFamily="65" charset="-120"/>
                <a:ea typeface="標楷體" panose="03000509000000000000" pitchFamily="65" charset="-120"/>
              </a:rPr>
              <a:t>家中幼兒學游泳或戲水時，一定要有一位成人在旁協助並觀察，萬一孩子發生溺水或嗆水時，可以趕緊給予協助，避免過多的水進入呼吸道和肺部，也可讓孩子有安全感，知道有大人在一旁保護他，才不至於過度緊張而呼吸窘迫。</a:t>
            </a:r>
          </a:p>
          <a:p>
            <a:pPr>
              <a:defRPr/>
            </a:pP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94179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標題 2"/>
          <p:cNvSpPr>
            <a:spLocks noGrp="1"/>
          </p:cNvSpPr>
          <p:nvPr>
            <p:ph type="title"/>
          </p:nvPr>
        </p:nvSpPr>
        <p:spPr>
          <a:xfrm>
            <a:off x="876453" y="96003"/>
            <a:ext cx="10364451" cy="1596177"/>
          </a:xfrm>
        </p:spPr>
        <p:txBody>
          <a:bodyPr/>
          <a:lstStyle/>
          <a:p>
            <a:r>
              <a:rPr lang="zh-TW" altLang="en-US" b="1" dirty="0" smtClean="0">
                <a:solidFill>
                  <a:schemeClr val="tx1"/>
                </a:solidFill>
                <a:latin typeface="標楷體" panose="03000509000000000000" pitchFamily="65" charset="-120"/>
                <a:ea typeface="標楷體" panose="03000509000000000000" pitchFamily="65" charset="-120"/>
              </a:rPr>
              <a:t>如何預防乾溺水</a:t>
            </a:r>
            <a:endParaRPr lang="zh-TW" altLang="en-US" dirty="0" smtClean="0">
              <a:solidFill>
                <a:schemeClr val="tx1"/>
              </a:solidFill>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83976" y="1946988"/>
            <a:ext cx="12108024" cy="3887788"/>
          </a:xfrm>
        </p:spPr>
        <p:txBody>
          <a:bodyPr>
            <a:normAutofit/>
          </a:bodyPr>
          <a:lstStyle/>
          <a:p>
            <a:pPr>
              <a:defRPr/>
            </a:pPr>
            <a:r>
              <a:rPr lang="zh-TW" altLang="en-US"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另外父母應該要學會哈姆立克急救法及</a:t>
            </a:r>
            <a:r>
              <a:rPr lang="en-US" altLang="zh-TW"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CPR</a:t>
            </a:r>
            <a:r>
              <a:rPr lang="zh-TW" altLang="en-US"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當孩子嗆水過多時，要先用哈姆立克急救法</a:t>
            </a:r>
            <a:r>
              <a:rPr lang="zh-TW" altLang="en-US"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讓他吐出異物，若沒有脈搏心跳，則需要使用</a:t>
            </a:r>
            <a:r>
              <a:rPr lang="en-US" altLang="zh-TW"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CPR</a:t>
            </a:r>
            <a:r>
              <a:rPr lang="zh-TW" altLang="en-US"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defRPr/>
            </a:pPr>
            <a:endParaRPr lang="zh-TW" altLang="en-US"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defRPr/>
            </a:pPr>
            <a:r>
              <a:rPr lang="zh-TW" altLang="en-US" sz="2800" dirty="0">
                <a:solidFill>
                  <a:schemeClr val="tx1">
                    <a:lumMod val="95000"/>
                    <a:lumOff val="5000"/>
                  </a:schemeClr>
                </a:solidFill>
                <a:latin typeface="Times New Roman" panose="02020603050405020304" pitchFamily="18" charset="0"/>
                <a:ea typeface="標楷體" panose="03000509000000000000" pitchFamily="65" charset="-120"/>
                <a:cs typeface="Times New Roman" panose="02020603050405020304" pitchFamily="18" charset="0"/>
              </a:rPr>
              <a:t>宣導戲水安全。避免孩子到水深或水溫差異過大的地方戲水；玩水時嚴禁嬉鬧或作危險動作也是很重要的。</a:t>
            </a:r>
          </a:p>
        </p:txBody>
      </p:sp>
    </p:spTree>
    <p:extLst>
      <p:ext uri="{BB962C8B-B14F-4D97-AF65-F5344CB8AC3E}">
        <p14:creationId xmlns:p14="http://schemas.microsoft.com/office/powerpoint/2010/main" val="2721473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47274" y="245122"/>
            <a:ext cx="10364451" cy="1596177"/>
          </a:xfrm>
        </p:spPr>
        <p:txBody>
          <a:bodyPr/>
          <a:lstStyle/>
          <a:p>
            <a:pPr>
              <a:defRPr/>
            </a:pPr>
            <a:r>
              <a:rPr lang="zh-TW" altLang="en-US" sz="6600" dirty="0">
                <a:solidFill>
                  <a:srgbClr val="7030A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謝 謝 聆 聽</a:t>
            </a:r>
          </a:p>
        </p:txBody>
      </p:sp>
      <p:pic>
        <p:nvPicPr>
          <p:cNvPr id="57347"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8494" y="2193925"/>
            <a:ext cx="5695012" cy="4024313"/>
          </a:xfrm>
        </p:spPr>
      </p:pic>
    </p:spTree>
    <p:extLst>
      <p:ext uri="{BB962C8B-B14F-4D97-AF65-F5344CB8AC3E}">
        <p14:creationId xmlns:p14="http://schemas.microsoft.com/office/powerpoint/2010/main" val="2945784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7897091" y="282806"/>
            <a:ext cx="3554413" cy="1212850"/>
          </a:xfrm>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57150" cmpd="thinThick">
                <a:solidFill>
                  <a:schemeClr val="tx1"/>
                </a:solidFill>
                <a:miter lim="800000"/>
                <a:headEnd/>
                <a:tailEnd/>
              </a14:hiddenLine>
            </a:ext>
          </a:extLst>
        </p:spPr>
        <p:txBody>
          <a:bodyPr anchor="b"/>
          <a:lstStyle/>
          <a:p>
            <a:pPr eaLnBrk="1" hangingPunct="1">
              <a:defRPr/>
            </a:pPr>
            <a:r>
              <a:rPr lang="zh-TW" altLang="en-US" sz="6600" b="1" u="sng" dirty="0">
                <a:ea typeface="標楷體" pitchFamily="65" charset="-120"/>
              </a:rPr>
              <a:t>分  享</a:t>
            </a:r>
          </a:p>
        </p:txBody>
      </p:sp>
      <p:sp>
        <p:nvSpPr>
          <p:cNvPr id="5125" name="Rectangle 3"/>
          <p:cNvSpPr>
            <a:spLocks noGrp="1" noChangeArrowheads="1"/>
          </p:cNvSpPr>
          <p:nvPr>
            <p:ph type="body" idx="4294967295"/>
          </p:nvPr>
        </p:nvSpPr>
        <p:spPr>
          <a:xfrm>
            <a:off x="473825" y="1279525"/>
            <a:ext cx="11718175" cy="5113338"/>
          </a:xfrm>
          <a:noFill/>
        </p:spPr>
        <p:txBody>
          <a:bodyPr>
            <a:noAutofit/>
          </a:bodyPr>
          <a:lstStyle/>
          <a:p>
            <a:pPr algn="ctr" eaLnBrk="1" hangingPunct="1">
              <a:lnSpc>
                <a:spcPct val="90000"/>
              </a:lnSpc>
              <a:buFont typeface="Wingdings" panose="05000000000000000000" pitchFamily="2" charset="2"/>
              <a:buNone/>
            </a:pPr>
            <a:r>
              <a:rPr lang="zh-TW" altLang="en-US" sz="4000" dirty="0">
                <a:solidFill>
                  <a:srgbClr val="002060"/>
                </a:solidFill>
                <a:ea typeface="標楷體" panose="03000509000000000000" pitchFamily="65" charset="-120"/>
              </a:rPr>
              <a:t>        　                                                                                 </a:t>
            </a:r>
            <a:r>
              <a:rPr lang="zh-TW" altLang="en-US" sz="4000" dirty="0" smtClean="0">
                <a:solidFill>
                  <a:srgbClr val="002060"/>
                </a:solidFill>
                <a:ea typeface="標楷體" panose="03000509000000000000" pitchFamily="65" charset="-120"/>
              </a:rPr>
              <a:t>       </a:t>
            </a:r>
            <a:r>
              <a:rPr lang="zh-TW" altLang="en-US" sz="4000" dirty="0" smtClean="0">
                <a:solidFill>
                  <a:srgbClr val="00B0F0"/>
                </a:solidFill>
                <a:ea typeface="標楷體" panose="03000509000000000000" pitchFamily="65" charset="-120"/>
              </a:rPr>
              <a:t>安全</a:t>
            </a:r>
            <a:r>
              <a:rPr lang="zh-TW" altLang="en-US" sz="4000" dirty="0">
                <a:solidFill>
                  <a:srgbClr val="00B0F0"/>
                </a:solidFill>
                <a:ea typeface="標楷體" panose="03000509000000000000" pitchFamily="65" charset="-120"/>
              </a:rPr>
              <a:t>嬉水拒絕水鬼　</a:t>
            </a:r>
            <a:endParaRPr lang="en-US" altLang="zh-TW" sz="4000" dirty="0" smtClean="0">
              <a:solidFill>
                <a:srgbClr val="00B0F0"/>
              </a:solidFill>
              <a:ea typeface="標楷體" panose="03000509000000000000" pitchFamily="65" charset="-120"/>
            </a:endParaRPr>
          </a:p>
          <a:p>
            <a:pPr eaLnBrk="1" hangingPunct="1">
              <a:lnSpc>
                <a:spcPct val="90000"/>
              </a:lnSpc>
              <a:buFont typeface="Wingdings" panose="05000000000000000000" pitchFamily="2" charset="2"/>
              <a:buNone/>
            </a:pPr>
            <a:r>
              <a:rPr lang="zh-TW" altLang="en-US" sz="4000" dirty="0">
                <a:solidFill>
                  <a:srgbClr val="00B0F0"/>
                </a:solidFill>
                <a:ea typeface="標楷體" panose="03000509000000000000" pitchFamily="65" charset="-120"/>
              </a:rPr>
              <a:t> </a:t>
            </a:r>
            <a:r>
              <a:rPr lang="zh-TW" altLang="en-US" sz="4000" dirty="0" smtClean="0">
                <a:solidFill>
                  <a:srgbClr val="00B0F0"/>
                </a:solidFill>
                <a:ea typeface="標楷體" panose="03000509000000000000" pitchFamily="65" charset="-120"/>
              </a:rPr>
              <a:t>                各種</a:t>
            </a:r>
            <a:r>
              <a:rPr lang="zh-TW" altLang="en-US" sz="4000" dirty="0">
                <a:solidFill>
                  <a:srgbClr val="00B0F0"/>
                </a:solidFill>
                <a:ea typeface="標楷體" panose="03000509000000000000" pitchFamily="65" charset="-120"/>
              </a:rPr>
              <a:t>水域嬉水安全</a:t>
            </a:r>
          </a:p>
          <a:p>
            <a:pPr>
              <a:buNone/>
            </a:pPr>
            <a:r>
              <a:rPr lang="zh-TW" altLang="en-US" sz="4000" dirty="0" smtClean="0">
                <a:latin typeface="標楷體" panose="03000509000000000000" pitchFamily="65" charset="-120"/>
                <a:ea typeface="標楷體" panose="03000509000000000000" pitchFamily="65" charset="-120"/>
              </a:rPr>
              <a:t>        </a:t>
            </a:r>
            <a:r>
              <a:rPr lang="zh-TW" altLang="en-US" sz="4000" dirty="0">
                <a:solidFill>
                  <a:srgbClr val="00B0F0"/>
                </a:solidFill>
                <a:ea typeface="標楷體" panose="03000509000000000000" pitchFamily="65" charset="-120"/>
              </a:rPr>
              <a:t>水上安全標誌</a:t>
            </a:r>
            <a:endParaRPr lang="en-US" altLang="zh-TW" sz="4000" dirty="0">
              <a:solidFill>
                <a:srgbClr val="00B0F0"/>
              </a:solidFill>
              <a:ea typeface="標楷體" panose="03000509000000000000" pitchFamily="65" charset="-120"/>
            </a:endParaRPr>
          </a:p>
          <a:p>
            <a:pPr>
              <a:buNone/>
            </a:pPr>
            <a:r>
              <a:rPr lang="zh-TW" altLang="en-US" sz="4000" dirty="0" smtClean="0">
                <a:solidFill>
                  <a:srgbClr val="00B0F0"/>
                </a:solidFill>
                <a:latin typeface="標楷體" panose="03000509000000000000" pitchFamily="65" charset="-120"/>
                <a:ea typeface="標楷體" panose="03000509000000000000" pitchFamily="65" charset="-120"/>
              </a:rPr>
              <a:t>      水</a:t>
            </a:r>
            <a:r>
              <a:rPr lang="zh-TW" altLang="en-US" sz="4000" dirty="0">
                <a:solidFill>
                  <a:srgbClr val="00B0F0"/>
                </a:solidFill>
                <a:latin typeface="標楷體" panose="03000509000000000000" pitchFamily="65" charset="-120"/>
                <a:ea typeface="標楷體" panose="03000509000000000000" pitchFamily="65" charset="-120"/>
              </a:rPr>
              <a:t>中自救及求生之基本原則</a:t>
            </a:r>
            <a:endParaRPr lang="en-US" altLang="zh-TW" sz="4000" dirty="0" smtClean="0">
              <a:solidFill>
                <a:srgbClr val="00B0F0"/>
              </a:solidFill>
              <a:latin typeface="標楷體" panose="03000509000000000000" pitchFamily="65" charset="-120"/>
              <a:ea typeface="標楷體" panose="03000509000000000000" pitchFamily="65" charset="-120"/>
            </a:endParaRPr>
          </a:p>
          <a:p>
            <a:pPr>
              <a:buNone/>
            </a:pPr>
            <a:r>
              <a:rPr lang="zh-TW" altLang="en-US" sz="4000" dirty="0" smtClean="0">
                <a:solidFill>
                  <a:srgbClr val="00B0F0"/>
                </a:solidFill>
                <a:ea typeface="標楷體" panose="03000509000000000000" pitchFamily="65" charset="-120"/>
              </a:rPr>
              <a:t>       救生</a:t>
            </a:r>
            <a:r>
              <a:rPr lang="zh-TW" altLang="en-US" sz="4000" dirty="0">
                <a:solidFill>
                  <a:srgbClr val="00B0F0"/>
                </a:solidFill>
                <a:ea typeface="標楷體" panose="03000509000000000000" pitchFamily="65" charset="-120"/>
              </a:rPr>
              <a:t>三原則</a:t>
            </a:r>
          </a:p>
          <a:p>
            <a:pPr eaLnBrk="1" hangingPunct="1">
              <a:lnSpc>
                <a:spcPct val="90000"/>
              </a:lnSpc>
              <a:buFont typeface="Wingdings" panose="05000000000000000000" pitchFamily="2" charset="2"/>
              <a:buNone/>
            </a:pPr>
            <a:r>
              <a:rPr lang="zh-TW" altLang="en-US" sz="4000" dirty="0">
                <a:solidFill>
                  <a:srgbClr val="002060"/>
                </a:solidFill>
                <a:ea typeface="標楷體" panose="03000509000000000000" pitchFamily="65" charset="-120"/>
              </a:rPr>
              <a:t>　  </a:t>
            </a:r>
          </a:p>
        </p:txBody>
      </p:sp>
    </p:spTree>
    <p:extLst>
      <p:ext uri="{BB962C8B-B14F-4D97-AF65-F5344CB8AC3E}">
        <p14:creationId xmlns:p14="http://schemas.microsoft.com/office/powerpoint/2010/main" val="3042247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906087" y="1928554"/>
            <a:ext cx="10291157" cy="4700848"/>
          </a:xfrm>
        </p:spPr>
        <p:txBody>
          <a:bodyPr rtlCol="0">
            <a:normAutofit/>
          </a:bodyPr>
          <a:lstStyle/>
          <a:p>
            <a:pPr marL="365125" indent="-255588">
              <a:spcBef>
                <a:spcPts val="400"/>
              </a:spcBef>
              <a:buClr>
                <a:srgbClr val="2DA2BF"/>
              </a:buClr>
              <a:buSzPct val="68000"/>
              <a:buFont typeface="Wingdings 3" pitchFamily="18" charset="2"/>
              <a:buChar char=""/>
              <a:defRPr/>
            </a:pPr>
            <a:r>
              <a:rPr lang="zh-TW" altLang="en-US" sz="5400" b="1" dirty="0">
                <a:solidFill>
                  <a:srgbClr val="2428DA"/>
                </a:solidFill>
                <a:latin typeface="標楷體" panose="03000509000000000000" pitchFamily="65" charset="-120"/>
                <a:ea typeface="標楷體" panose="03000509000000000000" pitchFamily="65" charset="-120"/>
              </a:rPr>
              <a:t>你知道什麼</a:t>
            </a:r>
            <a:r>
              <a:rPr lang="zh-TW" altLang="en-US" sz="5400" b="1" dirty="0">
                <a:solidFill>
                  <a:srgbClr val="EF0F24"/>
                </a:solidFill>
                <a:latin typeface="標楷體" panose="03000509000000000000" pitchFamily="65" charset="-120"/>
                <a:ea typeface="標楷體" panose="03000509000000000000" pitchFamily="65" charset="-120"/>
              </a:rPr>
              <a:t>時間</a:t>
            </a:r>
            <a:r>
              <a:rPr lang="zh-TW" altLang="en-US" sz="5400" b="1" dirty="0" smtClean="0">
                <a:solidFill>
                  <a:srgbClr val="2428DA"/>
                </a:solidFill>
                <a:latin typeface="標楷體" panose="03000509000000000000" pitchFamily="65" charset="-120"/>
                <a:ea typeface="標楷體" panose="03000509000000000000" pitchFamily="65" charset="-120"/>
              </a:rPr>
              <a:t>、</a:t>
            </a:r>
            <a:endParaRPr lang="en-US" altLang="zh-TW" sz="5400" b="1" dirty="0" smtClean="0">
              <a:solidFill>
                <a:srgbClr val="2428DA"/>
              </a:solidFill>
              <a:latin typeface="標楷體" panose="03000509000000000000" pitchFamily="65" charset="-120"/>
              <a:ea typeface="標楷體" panose="03000509000000000000" pitchFamily="65" charset="-120"/>
            </a:endParaRPr>
          </a:p>
          <a:p>
            <a:pPr marL="365125" indent="-255588">
              <a:spcBef>
                <a:spcPts val="400"/>
              </a:spcBef>
              <a:buClr>
                <a:srgbClr val="2DA2BF"/>
              </a:buClr>
              <a:buSzPct val="68000"/>
              <a:buFont typeface="Wingdings 3" pitchFamily="18" charset="2"/>
              <a:buChar char=""/>
              <a:defRPr/>
            </a:pPr>
            <a:endParaRPr lang="zh-TW" altLang="en-US" sz="5400" b="1" dirty="0" smtClean="0">
              <a:solidFill>
                <a:srgbClr val="2428DA"/>
              </a:solidFill>
              <a:latin typeface="標楷體" panose="03000509000000000000" pitchFamily="65" charset="-120"/>
              <a:ea typeface="標楷體" panose="03000509000000000000" pitchFamily="65" charset="-120"/>
            </a:endParaRPr>
          </a:p>
          <a:p>
            <a:pPr marL="365125" indent="-255588">
              <a:spcBef>
                <a:spcPts val="400"/>
              </a:spcBef>
              <a:buClr>
                <a:srgbClr val="2DA2BF"/>
              </a:buClr>
              <a:buSzPct val="68000"/>
              <a:buNone/>
              <a:defRPr/>
            </a:pPr>
            <a:r>
              <a:rPr lang="zh-TW" altLang="en-US" sz="5400" b="1" dirty="0" smtClean="0">
                <a:solidFill>
                  <a:srgbClr val="2428DA"/>
                </a:solidFill>
                <a:latin typeface="標楷體" panose="03000509000000000000" pitchFamily="65" charset="-120"/>
                <a:ea typeface="標楷體" panose="03000509000000000000" pitchFamily="65" charset="-120"/>
              </a:rPr>
              <a:t>       什麼</a:t>
            </a:r>
            <a:r>
              <a:rPr lang="zh-TW" altLang="en-US" sz="5400" b="1" dirty="0" smtClean="0">
                <a:solidFill>
                  <a:srgbClr val="EF0F24"/>
                </a:solidFill>
                <a:latin typeface="標楷體" panose="03000509000000000000" pitchFamily="65" charset="-120"/>
                <a:ea typeface="標楷體" panose="03000509000000000000" pitchFamily="65" charset="-120"/>
              </a:rPr>
              <a:t>地點</a:t>
            </a:r>
            <a:endParaRPr lang="en-US" altLang="zh-TW" sz="5400" b="1" dirty="0" smtClean="0">
              <a:solidFill>
                <a:srgbClr val="EF0F24"/>
              </a:solidFill>
              <a:latin typeface="標楷體" panose="03000509000000000000" pitchFamily="65" charset="-120"/>
              <a:ea typeface="標楷體" panose="03000509000000000000" pitchFamily="65" charset="-120"/>
            </a:endParaRPr>
          </a:p>
          <a:p>
            <a:pPr marL="365125" indent="-255588">
              <a:spcBef>
                <a:spcPts val="400"/>
              </a:spcBef>
              <a:buClr>
                <a:srgbClr val="2DA2BF"/>
              </a:buClr>
              <a:buSzPct val="68000"/>
              <a:buNone/>
              <a:defRPr/>
            </a:pPr>
            <a:endParaRPr lang="zh-TW" altLang="en-US" sz="5400" b="1" dirty="0" smtClean="0">
              <a:solidFill>
                <a:srgbClr val="EF0F24"/>
              </a:solidFill>
              <a:latin typeface="標楷體" panose="03000509000000000000" pitchFamily="65" charset="-120"/>
              <a:ea typeface="標楷體" panose="03000509000000000000" pitchFamily="65" charset="-120"/>
            </a:endParaRPr>
          </a:p>
          <a:p>
            <a:pPr marL="365125" indent="-255588">
              <a:spcBef>
                <a:spcPts val="400"/>
              </a:spcBef>
              <a:buClr>
                <a:srgbClr val="2DA2BF"/>
              </a:buClr>
              <a:buSzPct val="68000"/>
              <a:buNone/>
              <a:defRPr/>
            </a:pPr>
            <a:r>
              <a:rPr lang="zh-TW" altLang="en-US" sz="5400" b="1" dirty="0" smtClean="0">
                <a:solidFill>
                  <a:srgbClr val="2428DA"/>
                </a:solidFill>
                <a:latin typeface="標楷體" panose="03000509000000000000" pitchFamily="65" charset="-120"/>
                <a:ea typeface="標楷體" panose="03000509000000000000" pitchFamily="65" charset="-120"/>
              </a:rPr>
              <a:t> </a:t>
            </a:r>
            <a:r>
              <a:rPr lang="zh-TW" altLang="en-US" sz="5400" b="1" dirty="0">
                <a:solidFill>
                  <a:srgbClr val="2428DA"/>
                </a:solidFill>
                <a:latin typeface="標楷體" panose="03000509000000000000" pitchFamily="65" charset="-120"/>
                <a:ea typeface="標楷體" panose="03000509000000000000" pitchFamily="65" charset="-120"/>
              </a:rPr>
              <a:t>最容易發生溺水意外嗎？</a:t>
            </a:r>
          </a:p>
          <a:p>
            <a:pPr marL="274320" indent="-274320">
              <a:defRPr/>
            </a:pPr>
            <a:endParaRPr lang="zh-TW" altLang="en-US" dirty="0">
              <a:latin typeface="標楷體" panose="03000509000000000000" pitchFamily="65" charset="-120"/>
              <a:ea typeface="標楷體" panose="03000509000000000000" pitchFamily="65" charset="-120"/>
            </a:endParaRPr>
          </a:p>
        </p:txBody>
      </p:sp>
      <p:sp>
        <p:nvSpPr>
          <p:cNvPr id="15363" name="標題 2"/>
          <p:cNvSpPr>
            <a:spLocks noGrp="1"/>
          </p:cNvSpPr>
          <p:nvPr>
            <p:ph type="title"/>
          </p:nvPr>
        </p:nvSpPr>
        <p:spPr>
          <a:xfrm>
            <a:off x="2887287" y="381987"/>
            <a:ext cx="8610600" cy="1293028"/>
          </a:xfrm>
        </p:spPr>
        <p:txBody>
          <a:bodyPr>
            <a:normAutofit/>
          </a:bodyPr>
          <a:lstStyle/>
          <a:p>
            <a:r>
              <a:rPr lang="zh-TW" altLang="en-US" sz="4400" dirty="0">
                <a:ea typeface="標楷體" panose="03000509000000000000" pitchFamily="65" charset="-120"/>
              </a:rPr>
              <a:t>安全嬉水拒絕水鬼</a:t>
            </a:r>
            <a:endParaRPr lang="zh-TW" altLang="en-US" sz="44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74147379"/>
      </p:ext>
    </p:extLst>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914400" y="1654233"/>
            <a:ext cx="9983585" cy="4839856"/>
          </a:xfrm>
        </p:spPr>
        <p:txBody>
          <a:bodyPr rtlCol="0">
            <a:noAutofit/>
          </a:bodyPr>
          <a:lstStyle/>
          <a:p>
            <a:pPr marL="365125" indent="-255588">
              <a:spcBef>
                <a:spcPts val="400"/>
              </a:spcBef>
              <a:buClr>
                <a:srgbClr val="2DA2BF"/>
              </a:buClr>
              <a:buSzPct val="68000"/>
              <a:buFont typeface="Wingdings 3" pitchFamily="18" charset="2"/>
              <a:buChar char=""/>
              <a:defRPr/>
            </a:pPr>
            <a:r>
              <a:rPr lang="zh-TW" altLang="en-US" sz="4000" b="1" dirty="0">
                <a:solidFill>
                  <a:srgbClr val="EF0F24"/>
                </a:solidFill>
                <a:latin typeface="標楷體" panose="03000509000000000000" pitchFamily="65" charset="-120"/>
                <a:ea typeface="標楷體" panose="03000509000000000000" pitchFamily="65" charset="-120"/>
              </a:rPr>
              <a:t>「非上課時間及週末、假日下午時段」</a:t>
            </a:r>
          </a:p>
          <a:p>
            <a:pPr marL="365125" indent="-255588">
              <a:spcBef>
                <a:spcPts val="400"/>
              </a:spcBef>
              <a:buClr>
                <a:srgbClr val="2DA2BF"/>
              </a:buClr>
              <a:buSzPct val="68000"/>
              <a:buNone/>
              <a:defRPr/>
            </a:pPr>
            <a:endParaRPr lang="en-US" altLang="zh-TW" sz="4000" b="1" dirty="0">
              <a:solidFill>
                <a:srgbClr val="EF0F24"/>
              </a:solidFill>
              <a:latin typeface="標楷體" panose="03000509000000000000" pitchFamily="65" charset="-120"/>
              <a:ea typeface="標楷體" panose="03000509000000000000" pitchFamily="65" charset="-120"/>
            </a:endParaRPr>
          </a:p>
          <a:p>
            <a:pPr marL="365125" indent="-255588">
              <a:spcBef>
                <a:spcPts val="400"/>
              </a:spcBef>
              <a:buClr>
                <a:srgbClr val="2DA2BF"/>
              </a:buClr>
              <a:buSzPct val="68000"/>
              <a:buFont typeface="Wingdings 3" pitchFamily="18" charset="2"/>
              <a:buChar char=""/>
              <a:defRPr/>
            </a:pPr>
            <a:r>
              <a:rPr lang="zh-TW" altLang="en-US" sz="4000" b="1" dirty="0">
                <a:solidFill>
                  <a:srgbClr val="EF0F24"/>
                </a:solidFill>
                <a:latin typeface="標楷體" panose="03000509000000000000" pitchFamily="65" charset="-120"/>
                <a:ea typeface="標楷體" panose="03000509000000000000" pitchFamily="65" charset="-120"/>
              </a:rPr>
              <a:t>「自行結伴出遊」 </a:t>
            </a:r>
          </a:p>
          <a:p>
            <a:pPr marL="365125" indent="-255588">
              <a:spcBef>
                <a:spcPts val="400"/>
              </a:spcBef>
              <a:buClr>
                <a:srgbClr val="2DA2BF"/>
              </a:buClr>
              <a:buSzPct val="68000"/>
              <a:buNone/>
              <a:defRPr/>
            </a:pPr>
            <a:r>
              <a:rPr lang="zh-TW" altLang="en-US" sz="4000" b="1" dirty="0">
                <a:solidFill>
                  <a:srgbClr val="EF0F24"/>
                </a:solidFill>
                <a:latin typeface="標楷體" panose="03000509000000000000" pitchFamily="65" charset="-120"/>
                <a:ea typeface="標楷體" panose="03000509000000000000" pitchFamily="65" charset="-120"/>
              </a:rPr>
              <a:t>                        </a:t>
            </a:r>
            <a:endParaRPr lang="en-US" altLang="zh-TW" sz="4000" b="1" dirty="0">
              <a:solidFill>
                <a:srgbClr val="EF0F24"/>
              </a:solidFill>
              <a:latin typeface="標楷體" panose="03000509000000000000" pitchFamily="65" charset="-120"/>
              <a:ea typeface="標楷體" panose="03000509000000000000" pitchFamily="65" charset="-120"/>
            </a:endParaRPr>
          </a:p>
          <a:p>
            <a:pPr marL="365125" indent="-255588">
              <a:spcBef>
                <a:spcPts val="400"/>
              </a:spcBef>
              <a:buClr>
                <a:srgbClr val="2DA2BF"/>
              </a:buClr>
              <a:buSzPct val="68000"/>
              <a:buFont typeface="Wingdings 3" pitchFamily="18" charset="2"/>
              <a:buChar char=""/>
              <a:defRPr/>
            </a:pPr>
            <a:r>
              <a:rPr lang="zh-TW" altLang="en-US" sz="4000" b="1" dirty="0">
                <a:solidFill>
                  <a:srgbClr val="EF0F24"/>
                </a:solidFill>
                <a:latin typeface="標楷體" panose="03000509000000000000" pitchFamily="65" charset="-120"/>
                <a:ea typeface="標楷體" panose="03000509000000000000" pitchFamily="65" charset="-120"/>
              </a:rPr>
              <a:t>「溪河流戲水」</a:t>
            </a:r>
          </a:p>
          <a:p>
            <a:pPr marL="274320" indent="-274320">
              <a:defRPr/>
            </a:pPr>
            <a:endParaRPr lang="zh-TW" altLang="en-US" sz="4800" dirty="0">
              <a:latin typeface="標楷體" panose="03000509000000000000" pitchFamily="65" charset="-120"/>
              <a:ea typeface="標楷體" panose="03000509000000000000" pitchFamily="65" charset="-120"/>
            </a:endParaRPr>
          </a:p>
        </p:txBody>
      </p:sp>
      <p:sp>
        <p:nvSpPr>
          <p:cNvPr id="16387" name="標題 2"/>
          <p:cNvSpPr>
            <a:spLocks noGrp="1"/>
          </p:cNvSpPr>
          <p:nvPr>
            <p:ph type="title"/>
          </p:nvPr>
        </p:nvSpPr>
        <p:spPr>
          <a:xfrm>
            <a:off x="2878975" y="448489"/>
            <a:ext cx="8610600" cy="1293028"/>
          </a:xfrm>
        </p:spPr>
        <p:txBody>
          <a:bodyPr/>
          <a:lstStyle/>
          <a:p>
            <a:pPr eaLnBrk="1" hangingPunct="1"/>
            <a:r>
              <a:rPr lang="zh-TW" altLang="en-US" dirty="0" smtClean="0">
                <a:solidFill>
                  <a:schemeClr val="tx1"/>
                </a:solidFill>
                <a:latin typeface="標楷體" panose="03000509000000000000" pitchFamily="65" charset="-120"/>
                <a:ea typeface="標楷體" panose="03000509000000000000" pitchFamily="65" charset="-120"/>
              </a:rPr>
              <a:t>最容易發生溺水事件</a:t>
            </a:r>
          </a:p>
        </p:txBody>
      </p:sp>
    </p:spTree>
    <p:extLst>
      <p:ext uri="{BB962C8B-B14F-4D97-AF65-F5344CB8AC3E}">
        <p14:creationId xmlns:p14="http://schemas.microsoft.com/office/powerpoint/2010/main" val="648712078"/>
      </p:ext>
    </p:extLst>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1962151" y="1466850"/>
            <a:ext cx="8569325" cy="535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6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65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a:lstStyle>
          <a:p>
            <a:pPr eaLnBrk="1" hangingPunct="1">
              <a:buFont typeface="Wingdings" pitchFamily="2" charset="2"/>
              <a:buNone/>
              <a:defRPr/>
            </a:pPr>
            <a:r>
              <a:rPr lang="zh-TW" altLang="en-US" sz="2400" i="1">
                <a:solidFill>
                  <a:srgbClr val="FFFF66"/>
                </a:solidFill>
                <a:latin typeface="標楷體" pitchFamily="65" charset="-120"/>
                <a:ea typeface="標楷體" pitchFamily="65" charset="-120"/>
              </a:rPr>
              <a:t>        </a:t>
            </a:r>
            <a:r>
              <a:rPr lang="zh-TW" altLang="en-US" sz="900" i="1">
                <a:solidFill>
                  <a:srgbClr val="FFFF66"/>
                </a:solidFill>
                <a:latin typeface="標楷體" pitchFamily="65" charset="-120"/>
                <a:ea typeface="標楷體" pitchFamily="65" charset="-120"/>
              </a:rPr>
              <a:t>  </a:t>
            </a:r>
          </a:p>
        </p:txBody>
      </p:sp>
      <p:sp>
        <p:nvSpPr>
          <p:cNvPr id="89091" name="Rectangle 3"/>
          <p:cNvSpPr>
            <a:spLocks noGrp="1" noChangeArrowheads="1"/>
          </p:cNvSpPr>
          <p:nvPr>
            <p:ph type="title"/>
          </p:nvPr>
        </p:nvSpPr>
        <p:spPr>
          <a:xfrm>
            <a:off x="3827463" y="459317"/>
            <a:ext cx="8033809" cy="1007533"/>
          </a:xfrm>
          <a:extLst>
            <a:ext uri="{909E8E84-426E-40DD-AFC4-6F175D3DCCD1}">
              <a14:hiddenFill xmlns:a14="http://schemas.microsoft.com/office/drawing/2010/main">
                <a:solidFill>
                  <a:srgbClr val="FFFF66"/>
                </a:solidFill>
              </a14:hiddenFill>
            </a:ext>
          </a:extLst>
        </p:spPr>
        <p:txBody>
          <a:bodyPr anchor="b">
            <a:noAutofit/>
          </a:bodyPr>
          <a:lstStyle/>
          <a:p>
            <a:pPr eaLnBrk="1" hangingPunct="1">
              <a:defRPr/>
            </a:pPr>
            <a:r>
              <a:rPr lang="zh-TW" altLang="en-US" sz="6000" i="1" u="sng" dirty="0">
                <a:latin typeface="標楷體" panose="03000509000000000000" pitchFamily="65" charset="-120"/>
                <a:ea typeface="標楷體" panose="03000509000000000000" pitchFamily="65" charset="-120"/>
              </a:rPr>
              <a:t>安全嬉水 </a:t>
            </a:r>
            <a:r>
              <a:rPr lang="en-US" altLang="zh-TW" sz="6000" i="1" u="sng" dirty="0">
                <a:latin typeface="標楷體" panose="03000509000000000000" pitchFamily="65" charset="-120"/>
                <a:ea typeface="標楷體" panose="03000509000000000000" pitchFamily="65" charset="-120"/>
              </a:rPr>
              <a:t>-</a:t>
            </a:r>
            <a:r>
              <a:rPr lang="zh-TW" altLang="en-US" sz="6000" i="1" u="sng" dirty="0">
                <a:latin typeface="標楷體" panose="03000509000000000000" pitchFamily="65" charset="-120"/>
                <a:ea typeface="標楷體" panose="03000509000000000000" pitchFamily="65" charset="-120"/>
              </a:rPr>
              <a:t> 拒絕水鬼</a:t>
            </a:r>
            <a:endParaRPr lang="en-US" altLang="zh-TW" sz="6000" i="1" dirty="0">
              <a:latin typeface="標楷體" panose="03000509000000000000" pitchFamily="65" charset="-120"/>
              <a:ea typeface="標楷體" panose="03000509000000000000" pitchFamily="65" charset="-120"/>
            </a:endParaRPr>
          </a:p>
        </p:txBody>
      </p:sp>
      <p:sp>
        <p:nvSpPr>
          <p:cNvPr id="89090" name="Rectangle 2"/>
          <p:cNvSpPr>
            <a:spLocks noGrp="1" noChangeArrowheads="1"/>
          </p:cNvSpPr>
          <p:nvPr>
            <p:ph idx="1"/>
          </p:nvPr>
        </p:nvSpPr>
        <p:spPr>
          <a:xfrm>
            <a:off x="5105401" y="0"/>
            <a:ext cx="8569325" cy="5354638"/>
          </a:xfrm>
        </p:spPr>
        <p:txBody>
          <a:bodyPr/>
          <a:lstStyle/>
          <a:p>
            <a:pPr eaLnBrk="1" hangingPunct="1">
              <a:buFont typeface="Wingdings" panose="05000000000000000000" pitchFamily="2" charset="2"/>
              <a:buNone/>
              <a:defRPr/>
            </a:pPr>
            <a:r>
              <a:rPr lang="zh-TW" altLang="en-US" sz="2400" i="1" dirty="0">
                <a:solidFill>
                  <a:srgbClr val="FFFF66"/>
                </a:solidFill>
                <a:latin typeface="標楷體" pitchFamily="65" charset="-120"/>
                <a:ea typeface="標楷體" pitchFamily="65" charset="-120"/>
              </a:rPr>
              <a:t>        </a:t>
            </a:r>
            <a:r>
              <a:rPr lang="zh-TW" altLang="en-US" sz="900" i="1" dirty="0">
                <a:solidFill>
                  <a:srgbClr val="FFFF66"/>
                </a:solidFill>
                <a:latin typeface="標楷體" pitchFamily="65" charset="-120"/>
                <a:ea typeface="標楷體" pitchFamily="65" charset="-120"/>
              </a:rPr>
              <a:t>  </a:t>
            </a:r>
          </a:p>
        </p:txBody>
      </p:sp>
      <p:sp>
        <p:nvSpPr>
          <p:cNvPr id="89092" name="Text Box 4"/>
          <p:cNvSpPr txBox="1">
            <a:spLocks noChangeArrowheads="1"/>
          </p:cNvSpPr>
          <p:nvPr/>
        </p:nvSpPr>
        <p:spPr bwMode="auto">
          <a:xfrm>
            <a:off x="3827463" y="938212"/>
            <a:ext cx="4535487"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zh-TW" altLang="en-US" sz="22000" dirty="0">
                <a:solidFill>
                  <a:srgbClr val="FFFF00"/>
                </a:solidFill>
                <a:effectLst>
                  <a:outerShdw blurRad="38100" dist="38100" dir="2700000" algn="tl">
                    <a:srgbClr val="000000"/>
                  </a:outerShdw>
                </a:effectLst>
                <a:latin typeface="標楷體" pitchFamily="65" charset="-120"/>
                <a:ea typeface="標楷體" pitchFamily="65" charset="-120"/>
              </a:rPr>
              <a:t>水</a:t>
            </a:r>
          </a:p>
        </p:txBody>
      </p:sp>
      <p:sp>
        <p:nvSpPr>
          <p:cNvPr id="89093" name="Text Box 5"/>
          <p:cNvSpPr txBox="1">
            <a:spLocks noChangeArrowheads="1"/>
          </p:cNvSpPr>
          <p:nvPr/>
        </p:nvSpPr>
        <p:spPr bwMode="auto">
          <a:xfrm>
            <a:off x="3006724" y="3694906"/>
            <a:ext cx="6176963"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zh-TW" altLang="en-US" sz="7200" dirty="0">
                <a:solidFill>
                  <a:srgbClr val="00CCFF"/>
                </a:solidFill>
                <a:effectLst>
                  <a:outerShdw blurRad="38100" dist="38100" dir="2700000" algn="tl">
                    <a:srgbClr val="000000"/>
                  </a:outerShdw>
                </a:effectLst>
                <a:latin typeface="標楷體" pitchFamily="65" charset="-120"/>
                <a:ea typeface="標楷體" pitchFamily="65" charset="-120"/>
              </a:rPr>
              <a:t>淡</a:t>
            </a:r>
            <a:r>
              <a:rPr lang="zh-TW" altLang="en-US" sz="7200" dirty="0">
                <a:effectLst>
                  <a:outerShdw blurRad="38100" dist="38100" dir="2700000" algn="tl">
                    <a:srgbClr val="000000"/>
                  </a:outerShdw>
                </a:effectLst>
                <a:latin typeface="標楷體" pitchFamily="65" charset="-120"/>
                <a:ea typeface="標楷體" pitchFamily="65" charset="-120"/>
              </a:rPr>
              <a:t>    </a:t>
            </a:r>
            <a:r>
              <a:rPr lang="zh-TW" altLang="en-US" sz="7200" dirty="0">
                <a:solidFill>
                  <a:srgbClr val="006600"/>
                </a:solidFill>
                <a:effectLst>
                  <a:outerShdw blurRad="38100" dist="38100" dir="2700000" algn="tl">
                    <a:srgbClr val="000000"/>
                  </a:outerShdw>
                </a:effectLst>
                <a:latin typeface="標楷體" pitchFamily="65" charset="-120"/>
                <a:ea typeface="標楷體" pitchFamily="65" charset="-120"/>
              </a:rPr>
              <a:t>鹹</a:t>
            </a:r>
          </a:p>
          <a:p>
            <a:pPr eaLnBrk="1" hangingPunct="1">
              <a:defRPr/>
            </a:pPr>
            <a:r>
              <a:rPr lang="zh-TW" altLang="en-US" dirty="0">
                <a:effectLst>
                  <a:outerShdw blurRad="38100" dist="38100" dir="2700000" algn="tl">
                    <a:srgbClr val="000000"/>
                  </a:outerShdw>
                </a:effectLst>
                <a:latin typeface="標楷體" pitchFamily="65" charset="-120"/>
                <a:ea typeface="標楷體" pitchFamily="65" charset="-120"/>
              </a:rPr>
              <a:t>       </a:t>
            </a:r>
            <a:r>
              <a:rPr lang="zh-TW" altLang="en-US" sz="5400" dirty="0">
                <a:solidFill>
                  <a:srgbClr val="00CCFF"/>
                </a:solidFill>
                <a:effectLst>
                  <a:outerShdw blurRad="38100" dist="38100" dir="2700000" algn="tl">
                    <a:srgbClr val="000000"/>
                  </a:outerShdw>
                </a:effectLst>
                <a:latin typeface="標楷體" pitchFamily="65" charset="-120"/>
                <a:ea typeface="標楷體" pitchFamily="65" charset="-120"/>
              </a:rPr>
              <a:t>靜 水</a:t>
            </a:r>
            <a:r>
              <a:rPr lang="zh-TW" altLang="en-US" sz="5400" dirty="0">
                <a:effectLst>
                  <a:outerShdw blurRad="38100" dist="38100" dir="2700000" algn="tl">
                    <a:srgbClr val="000000"/>
                  </a:outerShdw>
                </a:effectLst>
                <a:latin typeface="標楷體" pitchFamily="65" charset="-120"/>
                <a:ea typeface="標楷體" pitchFamily="65" charset="-120"/>
              </a:rPr>
              <a:t>   </a:t>
            </a:r>
            <a:r>
              <a:rPr lang="zh-TW" altLang="en-US" sz="5400" dirty="0">
                <a:solidFill>
                  <a:srgbClr val="006600"/>
                </a:solidFill>
                <a:effectLst>
                  <a:outerShdw blurRad="38100" dist="38100" dir="2700000" algn="tl">
                    <a:srgbClr val="000000"/>
                  </a:outerShdw>
                </a:effectLst>
                <a:latin typeface="標楷體" pitchFamily="65" charset="-120"/>
                <a:ea typeface="標楷體" pitchFamily="65" charset="-120"/>
              </a:rPr>
              <a:t>動 水</a:t>
            </a:r>
          </a:p>
          <a:p>
            <a:pPr eaLnBrk="1" hangingPunct="1">
              <a:defRPr/>
            </a:pPr>
            <a:r>
              <a:rPr lang="zh-TW" altLang="en-US" sz="5400" dirty="0">
                <a:solidFill>
                  <a:srgbClr val="006600"/>
                </a:solidFill>
                <a:effectLst>
                  <a:outerShdw blurRad="38100" dist="38100" dir="2700000" algn="tl">
                    <a:srgbClr val="000000"/>
                  </a:outerShdw>
                </a:effectLst>
                <a:latin typeface="標楷體" pitchFamily="65" charset="-120"/>
                <a:ea typeface="標楷體" pitchFamily="65" charset="-120"/>
              </a:rPr>
              <a:t> </a:t>
            </a:r>
            <a:r>
              <a:rPr lang="zh-TW" altLang="en-US" sz="3200" dirty="0">
                <a:solidFill>
                  <a:srgbClr val="006600"/>
                </a:solidFill>
                <a:effectLst>
                  <a:outerShdw blurRad="38100" dist="38100" dir="2700000" algn="tl">
                    <a:srgbClr val="000000"/>
                  </a:outerShdw>
                </a:effectLst>
                <a:latin typeface="標楷體" pitchFamily="65" charset="-120"/>
                <a:ea typeface="標楷體" pitchFamily="65" charset="-120"/>
              </a:rPr>
              <a:t> </a:t>
            </a:r>
            <a:r>
              <a:rPr lang="zh-TW" altLang="en-US" sz="5400" dirty="0">
                <a:solidFill>
                  <a:srgbClr val="FFFF66"/>
                </a:solidFill>
                <a:effectLst>
                  <a:outerShdw blurRad="38100" dist="38100" dir="2700000" algn="tl">
                    <a:srgbClr val="000000"/>
                  </a:outerShdw>
                </a:effectLst>
                <a:latin typeface="標楷體" pitchFamily="65" charset="-120"/>
                <a:ea typeface="標楷體" pitchFamily="65" charset="-120"/>
              </a:rPr>
              <a:t>深 </a:t>
            </a:r>
            <a:r>
              <a:rPr lang="zh-TW" altLang="en-US" sz="2800" dirty="0">
                <a:solidFill>
                  <a:srgbClr val="FFFF66"/>
                </a:solidFill>
                <a:effectLst>
                  <a:outerShdw blurRad="38100" dist="38100" dir="2700000" algn="tl">
                    <a:srgbClr val="000000"/>
                  </a:outerShdw>
                </a:effectLst>
                <a:latin typeface="標楷體" pitchFamily="65" charset="-120"/>
                <a:ea typeface="標楷體" pitchFamily="65" charset="-120"/>
              </a:rPr>
              <a:t> </a:t>
            </a:r>
            <a:r>
              <a:rPr lang="zh-TW" altLang="en-US" sz="800" dirty="0">
                <a:solidFill>
                  <a:srgbClr val="FFFF66"/>
                </a:solidFill>
                <a:effectLst>
                  <a:outerShdw blurRad="38100" dist="38100" dir="2700000" algn="tl">
                    <a:srgbClr val="000000"/>
                  </a:outerShdw>
                </a:effectLst>
                <a:latin typeface="標楷體" pitchFamily="65" charset="-120"/>
                <a:ea typeface="標楷體" pitchFamily="65" charset="-120"/>
              </a:rPr>
              <a:t> </a:t>
            </a:r>
            <a:r>
              <a:rPr lang="zh-TW" altLang="en-US" sz="5400" dirty="0">
                <a:solidFill>
                  <a:srgbClr val="FFFF66"/>
                </a:solidFill>
                <a:effectLst>
                  <a:outerShdw blurRad="38100" dist="38100" dir="2700000" algn="tl">
                    <a:srgbClr val="000000"/>
                  </a:outerShdw>
                </a:effectLst>
                <a:latin typeface="標楷體" pitchFamily="65" charset="-120"/>
                <a:ea typeface="標楷體" pitchFamily="65" charset="-120"/>
              </a:rPr>
              <a:t>淺</a:t>
            </a:r>
            <a:r>
              <a:rPr lang="zh-TW" altLang="en-US" sz="3200" dirty="0">
                <a:solidFill>
                  <a:srgbClr val="FFFF66"/>
                </a:solidFill>
                <a:effectLst>
                  <a:outerShdw blurRad="38100" dist="38100" dir="2700000" algn="tl">
                    <a:srgbClr val="000000"/>
                  </a:outerShdw>
                </a:effectLst>
                <a:latin typeface="標楷體" pitchFamily="65" charset="-120"/>
                <a:ea typeface="標楷體" pitchFamily="65" charset="-120"/>
              </a:rPr>
              <a:t> </a:t>
            </a:r>
            <a:r>
              <a:rPr lang="zh-TW" altLang="en-US" sz="800" dirty="0">
                <a:solidFill>
                  <a:srgbClr val="FFFF66"/>
                </a:solidFill>
                <a:effectLst>
                  <a:outerShdw blurRad="38100" dist="38100" dir="2700000" algn="tl">
                    <a:srgbClr val="000000"/>
                  </a:outerShdw>
                </a:effectLst>
                <a:latin typeface="標楷體" pitchFamily="65" charset="-120"/>
                <a:ea typeface="標楷體" pitchFamily="65" charset="-120"/>
              </a:rPr>
              <a:t>   </a:t>
            </a:r>
            <a:r>
              <a:rPr lang="zh-TW" altLang="en-US" sz="5400" b="1" dirty="0">
                <a:effectLst>
                  <a:outerShdw blurRad="38100" dist="38100" dir="2700000" algn="tl">
                    <a:srgbClr val="000000"/>
                  </a:outerShdw>
                </a:effectLst>
                <a:latin typeface="Times New Roman" pitchFamily="18" charset="0"/>
              </a:rPr>
              <a:t>≠</a:t>
            </a:r>
            <a:r>
              <a:rPr lang="zh-TW" altLang="en-US" sz="5400" b="1" dirty="0">
                <a:solidFill>
                  <a:srgbClr val="FF3300"/>
                </a:solidFill>
                <a:effectLst>
                  <a:outerShdw blurRad="38100" dist="38100" dir="2700000" algn="tl">
                    <a:srgbClr val="000000"/>
                  </a:outerShdw>
                </a:effectLst>
                <a:latin typeface="Times New Roman" pitchFamily="18" charset="0"/>
              </a:rPr>
              <a:t>  </a:t>
            </a:r>
            <a:r>
              <a:rPr lang="zh-TW" altLang="en-US" sz="5400" dirty="0">
                <a:solidFill>
                  <a:srgbClr val="FFFF66"/>
                </a:solidFill>
                <a:effectLst>
                  <a:outerShdw blurRad="38100" dist="38100" dir="2700000" algn="tl">
                    <a:srgbClr val="000000"/>
                  </a:outerShdw>
                </a:effectLst>
                <a:latin typeface="標楷體" pitchFamily="65" charset="-120"/>
                <a:ea typeface="標楷體" pitchFamily="65" charset="-120"/>
              </a:rPr>
              <a:t>安  全</a:t>
            </a:r>
          </a:p>
        </p:txBody>
      </p:sp>
    </p:spTree>
    <p:extLst>
      <p:ext uri="{BB962C8B-B14F-4D97-AF65-F5344CB8AC3E}">
        <p14:creationId xmlns:p14="http://schemas.microsoft.com/office/powerpoint/2010/main" val="894052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3"/>
          <p:cNvSpPr>
            <a:spLocks noGrp="1" noChangeArrowheads="1"/>
          </p:cNvSpPr>
          <p:nvPr>
            <p:ph type="title"/>
          </p:nvPr>
        </p:nvSpPr>
        <p:spPr>
          <a:xfrm>
            <a:off x="2832101" y="414338"/>
            <a:ext cx="6526213" cy="984250"/>
          </a:xfrm>
          <a:extLst>
            <a:ext uri="{909E8E84-426E-40DD-AFC4-6F175D3DCCD1}">
              <a14:hiddenFill xmlns:a14="http://schemas.microsoft.com/office/drawing/2010/main">
                <a:solidFill>
                  <a:srgbClr val="FFFF66"/>
                </a:solidFill>
              </a14:hiddenFill>
            </a:ext>
          </a:extLst>
        </p:spPr>
        <p:txBody>
          <a:bodyPr anchor="b"/>
          <a:lstStyle/>
          <a:p>
            <a:pPr eaLnBrk="1" hangingPunct="1">
              <a:defRPr/>
            </a:pPr>
            <a:r>
              <a:rPr lang="zh-TW" altLang="en-US" sz="5400" i="1" u="sng" dirty="0">
                <a:ea typeface="標楷體" pitchFamily="65" charset="-120"/>
              </a:rPr>
              <a:t>安全嬉水 </a:t>
            </a:r>
            <a:r>
              <a:rPr lang="en-US" altLang="zh-TW" sz="5400" i="1" u="sng" dirty="0">
                <a:ea typeface="標楷體" pitchFamily="65" charset="-120"/>
              </a:rPr>
              <a:t>-</a:t>
            </a:r>
            <a:r>
              <a:rPr lang="zh-TW" altLang="en-US" sz="5400" i="1" u="sng" dirty="0">
                <a:ea typeface="標楷體" pitchFamily="65" charset="-120"/>
              </a:rPr>
              <a:t> 拒絕水鬼</a:t>
            </a:r>
            <a:endParaRPr lang="en-US" altLang="zh-TW" sz="5400" i="1" dirty="0">
              <a:ea typeface="標楷體" pitchFamily="65" charset="-120"/>
            </a:endParaRPr>
          </a:p>
        </p:txBody>
      </p:sp>
      <p:sp>
        <p:nvSpPr>
          <p:cNvPr id="98306" name="Rectangle 2"/>
          <p:cNvSpPr>
            <a:spLocks noGrp="1" noChangeArrowheads="1"/>
          </p:cNvSpPr>
          <p:nvPr>
            <p:ph idx="1"/>
          </p:nvPr>
        </p:nvSpPr>
        <p:spPr>
          <a:xfrm>
            <a:off x="1820864" y="1628776"/>
            <a:ext cx="8569325" cy="4824413"/>
          </a:xfrm>
        </p:spPr>
        <p:txBody>
          <a:bodyPr/>
          <a:lstStyle/>
          <a:p>
            <a:pPr eaLnBrk="1" hangingPunct="1">
              <a:buFont typeface="Wingdings" panose="05000000000000000000" pitchFamily="2" charset="2"/>
              <a:buNone/>
              <a:defRPr/>
            </a:pPr>
            <a:r>
              <a:rPr lang="zh-TW" altLang="en-US" sz="2400" i="1" dirty="0">
                <a:solidFill>
                  <a:srgbClr val="FFFF66"/>
                </a:solidFill>
                <a:latin typeface="標楷體" pitchFamily="65" charset="-120"/>
                <a:ea typeface="標楷體" pitchFamily="65" charset="-120"/>
              </a:rPr>
              <a:t>        </a:t>
            </a:r>
            <a:r>
              <a:rPr lang="zh-TW" altLang="en-US" sz="900" i="1" dirty="0">
                <a:solidFill>
                  <a:srgbClr val="FFFF66"/>
                </a:solidFill>
                <a:latin typeface="標楷體" pitchFamily="65" charset="-120"/>
                <a:ea typeface="標楷體" pitchFamily="65" charset="-120"/>
              </a:rPr>
              <a:t>  </a:t>
            </a:r>
          </a:p>
        </p:txBody>
      </p:sp>
      <p:sp>
        <p:nvSpPr>
          <p:cNvPr id="98308" name="Text Box 4"/>
          <p:cNvSpPr txBox="1">
            <a:spLocks noChangeArrowheads="1"/>
          </p:cNvSpPr>
          <p:nvPr/>
        </p:nvSpPr>
        <p:spPr bwMode="auto">
          <a:xfrm>
            <a:off x="3829050" y="1025526"/>
            <a:ext cx="4535488" cy="347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zh-TW" altLang="en-US" sz="22000" dirty="0" smtClean="0">
                <a:solidFill>
                  <a:srgbClr val="FFFF00"/>
                </a:solidFill>
                <a:effectLst>
                  <a:outerShdw blurRad="38100" dist="38100" dir="2700000" algn="tl">
                    <a:srgbClr val="000000"/>
                  </a:outerShdw>
                </a:effectLst>
                <a:latin typeface="標楷體" pitchFamily="65" charset="-120"/>
                <a:ea typeface="標楷體" pitchFamily="65" charset="-120"/>
                <a:hlinkClick r:id="rId2" action="ppaction://hlinkfile"/>
              </a:rPr>
              <a:t>水</a:t>
            </a:r>
            <a:endParaRPr lang="zh-TW" altLang="en-US" sz="22000" dirty="0">
              <a:solidFill>
                <a:srgbClr val="FFFF00"/>
              </a:solidFill>
              <a:effectLst>
                <a:outerShdw blurRad="38100" dist="38100" dir="2700000" algn="tl">
                  <a:srgbClr val="000000"/>
                </a:outerShdw>
              </a:effectLst>
              <a:latin typeface="標楷體" pitchFamily="65" charset="-120"/>
              <a:ea typeface="標楷體" pitchFamily="65" charset="-120"/>
            </a:endParaRPr>
          </a:p>
        </p:txBody>
      </p:sp>
      <p:sp>
        <p:nvSpPr>
          <p:cNvPr id="98309" name="Text Box 5"/>
          <p:cNvSpPr txBox="1">
            <a:spLocks noChangeArrowheads="1"/>
          </p:cNvSpPr>
          <p:nvPr/>
        </p:nvSpPr>
        <p:spPr bwMode="auto">
          <a:xfrm>
            <a:off x="2270126" y="3033454"/>
            <a:ext cx="7650162"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endParaRPr lang="zh-TW" altLang="en-US" sz="7200" dirty="0">
              <a:solidFill>
                <a:srgbClr val="006600"/>
              </a:solidFill>
              <a:effectLst>
                <a:outerShdw blurRad="38100" dist="38100" dir="2700000" algn="tl">
                  <a:srgbClr val="000000"/>
                </a:outerShdw>
              </a:effectLst>
              <a:latin typeface="標楷體" pitchFamily="65" charset="-120"/>
              <a:ea typeface="標楷體" pitchFamily="65" charset="-120"/>
            </a:endParaRPr>
          </a:p>
          <a:p>
            <a:pPr eaLnBrk="1" hangingPunct="1">
              <a:defRPr/>
            </a:pPr>
            <a:r>
              <a:rPr lang="zh-TW" altLang="en-US" dirty="0">
                <a:effectLst>
                  <a:outerShdw blurRad="38100" dist="38100" dir="2700000" algn="tl">
                    <a:srgbClr val="000000"/>
                  </a:outerShdw>
                </a:effectLst>
                <a:latin typeface="標楷體" pitchFamily="65" charset="-120"/>
                <a:ea typeface="標楷體" pitchFamily="65" charset="-120"/>
              </a:rPr>
              <a:t>    </a:t>
            </a:r>
          </a:p>
          <a:p>
            <a:pPr eaLnBrk="1" hangingPunct="1">
              <a:defRPr/>
            </a:pPr>
            <a:r>
              <a:rPr lang="zh-TW" altLang="en-US" sz="5400" dirty="0">
                <a:solidFill>
                  <a:srgbClr val="00FF00"/>
                </a:solidFill>
                <a:effectLst>
                  <a:outerShdw blurRad="38100" dist="38100" dir="2700000" algn="tl">
                    <a:srgbClr val="000000"/>
                  </a:outerShdw>
                </a:effectLst>
                <a:latin typeface="標楷體" pitchFamily="65" charset="-120"/>
                <a:ea typeface="標楷體" pitchFamily="65" charset="-120"/>
              </a:rPr>
              <a:t>    </a:t>
            </a:r>
            <a:r>
              <a:rPr lang="zh-TW" altLang="en-US" sz="5400" dirty="0">
                <a:solidFill>
                  <a:srgbClr val="0070C0"/>
                </a:solidFill>
                <a:effectLst>
                  <a:outerShdw blurRad="38100" dist="38100" dir="2700000" algn="tl">
                    <a:srgbClr val="000000"/>
                  </a:outerShdw>
                </a:effectLst>
                <a:latin typeface="標楷體" pitchFamily="65" charset="-120"/>
                <a:ea typeface="標楷體" pitchFamily="65" charset="-120"/>
              </a:rPr>
              <a:t>載 舟 </a:t>
            </a:r>
            <a:r>
              <a:rPr lang="en-US" altLang="zh-TW" sz="4400" dirty="0">
                <a:solidFill>
                  <a:srgbClr val="0070C0"/>
                </a:solidFill>
                <a:effectLst>
                  <a:outerShdw blurRad="38100" dist="38100" dir="2700000" algn="tl">
                    <a:srgbClr val="000000"/>
                  </a:outerShdw>
                </a:effectLst>
                <a:latin typeface="Times New Roman" pitchFamily="18" charset="0"/>
                <a:ea typeface="標楷體" pitchFamily="65" charset="-120"/>
              </a:rPr>
              <a:t>&amp; </a:t>
            </a:r>
            <a:r>
              <a:rPr lang="zh-TW" altLang="en-US" sz="5400" dirty="0">
                <a:solidFill>
                  <a:srgbClr val="0070C0"/>
                </a:solidFill>
                <a:effectLst>
                  <a:outerShdw blurRad="38100" dist="38100" dir="2700000" algn="tl">
                    <a:srgbClr val="000000"/>
                  </a:outerShdw>
                </a:effectLst>
                <a:latin typeface="標楷體" pitchFamily="65" charset="-120"/>
                <a:ea typeface="標楷體" pitchFamily="65" charset="-120"/>
              </a:rPr>
              <a:t>覆 舟</a:t>
            </a:r>
          </a:p>
          <a:p>
            <a:pPr eaLnBrk="1" hangingPunct="1">
              <a:defRPr/>
            </a:pPr>
            <a:r>
              <a:rPr lang="zh-TW" altLang="en-US" sz="5400" dirty="0">
                <a:solidFill>
                  <a:srgbClr val="0070C0"/>
                </a:solidFill>
                <a:effectLst>
                  <a:outerShdw blurRad="38100" dist="38100" dir="2700000" algn="tl">
                    <a:srgbClr val="000000"/>
                  </a:outerShdw>
                </a:effectLst>
                <a:latin typeface="標楷體" pitchFamily="65" charset="-120"/>
                <a:ea typeface="標楷體" pitchFamily="65" charset="-120"/>
              </a:rPr>
              <a:t>  潦 水</a:t>
            </a:r>
            <a:r>
              <a:rPr lang="zh-TW" altLang="en-US" sz="4800" b="1" dirty="0">
                <a:solidFill>
                  <a:srgbClr val="0070C0"/>
                </a:solidFill>
                <a:effectLst>
                  <a:outerShdw blurRad="38100" dist="38100" dir="2700000" algn="tl">
                    <a:srgbClr val="000000"/>
                  </a:outerShdw>
                </a:effectLst>
                <a:latin typeface="Times New Roman" pitchFamily="18" charset="0"/>
              </a:rPr>
              <a:t>≠ </a:t>
            </a:r>
            <a:r>
              <a:rPr lang="zh-TW" altLang="en-US" sz="5400" dirty="0">
                <a:solidFill>
                  <a:srgbClr val="0070C0"/>
                </a:solidFill>
                <a:effectLst>
                  <a:outerShdw blurRad="38100" dist="38100" dir="2700000" algn="tl">
                    <a:srgbClr val="000000"/>
                  </a:outerShdw>
                </a:effectLst>
                <a:latin typeface="標楷體" pitchFamily="65" charset="-120"/>
                <a:ea typeface="標楷體" pitchFamily="65" charset="-120"/>
              </a:rPr>
              <a:t>泅 水</a:t>
            </a:r>
            <a:r>
              <a:rPr lang="zh-TW" altLang="en-US" sz="4800" b="1" dirty="0">
                <a:solidFill>
                  <a:srgbClr val="0070C0"/>
                </a:solidFill>
                <a:effectLst>
                  <a:outerShdw blurRad="38100" dist="38100" dir="2700000" algn="tl">
                    <a:srgbClr val="000000"/>
                  </a:outerShdw>
                </a:effectLst>
                <a:latin typeface="標楷體" pitchFamily="65" charset="-120"/>
                <a:ea typeface="標楷體" pitchFamily="65" charset="-120"/>
              </a:rPr>
              <a:t>≠</a:t>
            </a:r>
            <a:r>
              <a:rPr lang="zh-TW" altLang="en-US" sz="5400" dirty="0">
                <a:solidFill>
                  <a:srgbClr val="0070C0"/>
                </a:solidFill>
                <a:effectLst>
                  <a:outerShdw blurRad="38100" dist="38100" dir="2700000" algn="tl">
                    <a:srgbClr val="000000"/>
                  </a:outerShdw>
                </a:effectLst>
                <a:latin typeface="標楷體" pitchFamily="65" charset="-120"/>
                <a:ea typeface="標楷體" pitchFamily="65" charset="-120"/>
              </a:rPr>
              <a:t>嬉 水</a:t>
            </a:r>
            <a:endParaRPr lang="zh-TW" altLang="en-US" sz="4800" dirty="0">
              <a:solidFill>
                <a:srgbClr val="0070C0"/>
              </a:solidFill>
              <a:effectLst>
                <a:outerShdw blurRad="38100" dist="38100" dir="2700000" algn="tl">
                  <a:srgbClr val="000000"/>
                </a:outerShdw>
              </a:effectLst>
              <a:latin typeface="標楷體" pitchFamily="65" charset="-120"/>
              <a:ea typeface="標楷體" pitchFamily="65" charset="-120"/>
            </a:endParaRPr>
          </a:p>
        </p:txBody>
      </p:sp>
    </p:spTree>
    <p:extLst>
      <p:ext uri="{BB962C8B-B14F-4D97-AF65-F5344CB8AC3E}">
        <p14:creationId xmlns:p14="http://schemas.microsoft.com/office/powerpoint/2010/main" val="3374427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7" name="Rectangle 7"/>
          <p:cNvSpPr>
            <a:spLocks noGrp="1" noChangeArrowheads="1"/>
          </p:cNvSpPr>
          <p:nvPr>
            <p:ph type="title"/>
          </p:nvPr>
        </p:nvSpPr>
        <p:spPr>
          <a:xfrm>
            <a:off x="2873665" y="573780"/>
            <a:ext cx="6526213" cy="982662"/>
          </a:xfrm>
          <a:extLst>
            <a:ext uri="{909E8E84-426E-40DD-AFC4-6F175D3DCCD1}">
              <a14:hiddenFill xmlns:a14="http://schemas.microsoft.com/office/drawing/2010/main">
                <a:solidFill>
                  <a:srgbClr val="FFFF66"/>
                </a:solidFill>
              </a14:hiddenFill>
            </a:ext>
          </a:extLst>
        </p:spPr>
        <p:txBody>
          <a:bodyPr anchor="b"/>
          <a:lstStyle/>
          <a:p>
            <a:pPr eaLnBrk="1" hangingPunct="1">
              <a:defRPr/>
            </a:pPr>
            <a:r>
              <a:rPr lang="zh-TW" altLang="en-US" sz="5400" i="1" u="sng" dirty="0">
                <a:ea typeface="標楷體" pitchFamily="65" charset="-120"/>
              </a:rPr>
              <a:t>安全嬉水</a:t>
            </a:r>
            <a:r>
              <a:rPr lang="en-US" altLang="zh-TW" sz="5400" i="1" u="sng" dirty="0">
                <a:ea typeface="標楷體" pitchFamily="65" charset="-120"/>
              </a:rPr>
              <a:t>-</a:t>
            </a:r>
            <a:r>
              <a:rPr lang="zh-TW" altLang="en-US" sz="5400" i="1" u="sng" dirty="0">
                <a:ea typeface="標楷體" pitchFamily="65" charset="-120"/>
              </a:rPr>
              <a:t>拒絕水鬼</a:t>
            </a:r>
            <a:endParaRPr lang="en-US" altLang="zh-TW" sz="5400" i="1" dirty="0">
              <a:ea typeface="標楷體" pitchFamily="65" charset="-120"/>
            </a:endParaRPr>
          </a:p>
        </p:txBody>
      </p:sp>
      <p:sp>
        <p:nvSpPr>
          <p:cNvPr id="10245" name="Rectangle 5"/>
          <p:cNvSpPr>
            <a:spLocks noGrp="1" noChangeArrowheads="1"/>
          </p:cNvSpPr>
          <p:nvPr>
            <p:ph idx="1"/>
          </p:nvPr>
        </p:nvSpPr>
        <p:spPr>
          <a:xfrm>
            <a:off x="3363" y="1664507"/>
            <a:ext cx="12100560" cy="5318183"/>
          </a:xfrm>
        </p:spPr>
        <p:txBody>
          <a:bodyPr>
            <a:normAutofit lnSpcReduction="10000"/>
          </a:bodyPr>
          <a:lstStyle/>
          <a:p>
            <a:pPr eaLnBrk="1" hangingPunct="1">
              <a:buFont typeface="Wingdings" panose="05000000000000000000" pitchFamily="2" charset="2"/>
              <a:buNone/>
              <a:defRPr/>
            </a:pPr>
            <a:r>
              <a:rPr lang="zh-TW" altLang="en-US" b="1" i="1" dirty="0">
                <a:solidFill>
                  <a:schemeClr val="hlink"/>
                </a:solidFill>
                <a:latin typeface="標楷體" pitchFamily="65" charset="-120"/>
                <a:ea typeface="標楷體" pitchFamily="65" charset="-120"/>
              </a:rPr>
              <a:t>     </a:t>
            </a:r>
            <a:r>
              <a:rPr lang="zh-TW" altLang="en-US" b="1" i="1" dirty="0" smtClean="0">
                <a:solidFill>
                  <a:schemeClr val="hlink"/>
                </a:solidFill>
                <a:latin typeface="標楷體" pitchFamily="65" charset="-120"/>
                <a:ea typeface="標楷體" pitchFamily="65" charset="-120"/>
              </a:rPr>
              <a:t>                   </a:t>
            </a:r>
            <a:r>
              <a:rPr lang="zh-TW" altLang="en-US" sz="7200" i="1" dirty="0" smtClean="0">
                <a:solidFill>
                  <a:srgbClr val="00FF00"/>
                </a:solidFill>
                <a:latin typeface="標楷體" pitchFamily="65" charset="-120"/>
                <a:ea typeface="標楷體" pitchFamily="65" charset="-120"/>
              </a:rPr>
              <a:t>玩水</a:t>
            </a:r>
            <a:r>
              <a:rPr lang="en-US" altLang="zh-TW" sz="4000" b="1" i="1" dirty="0" smtClean="0">
                <a:solidFill>
                  <a:srgbClr val="00FF00"/>
                </a:solidFill>
                <a:latin typeface="Times New Roman" pitchFamily="18" charset="0"/>
                <a:ea typeface="標楷體" pitchFamily="65" charset="-120"/>
              </a:rPr>
              <a:t>…</a:t>
            </a:r>
            <a:r>
              <a:rPr lang="zh-TW" altLang="en-US" sz="13000" b="1" i="1" dirty="0">
                <a:solidFill>
                  <a:srgbClr val="FFFF00"/>
                </a:solidFill>
                <a:ea typeface="標楷體" pitchFamily="65" charset="-120"/>
                <a:hlinkClick r:id="rId2" action="ppaction://hlinkfile"/>
              </a:rPr>
              <a:t>不</a:t>
            </a:r>
            <a:r>
              <a:rPr lang="en-US" altLang="zh-TW" sz="4000" b="1" i="1" dirty="0">
                <a:solidFill>
                  <a:srgbClr val="FF3300"/>
                </a:solidFill>
                <a:latin typeface="Times New Roman" pitchFamily="18" charset="0"/>
                <a:ea typeface="標楷體" pitchFamily="65" charset="-120"/>
              </a:rPr>
              <a:t>…</a:t>
            </a:r>
            <a:r>
              <a:rPr lang="zh-TW" altLang="en-US" sz="7200" i="1" dirty="0">
                <a:solidFill>
                  <a:srgbClr val="FF3300"/>
                </a:solidFill>
                <a:ea typeface="標楷體" pitchFamily="65" charset="-120"/>
              </a:rPr>
              <a:t>玩命</a:t>
            </a:r>
            <a:endParaRPr lang="en-US" altLang="zh-TW" sz="7200" i="1" dirty="0">
              <a:solidFill>
                <a:srgbClr val="FF3300"/>
              </a:solidFill>
              <a:latin typeface="Times New Roman" pitchFamily="18" charset="0"/>
              <a:ea typeface="標楷體" pitchFamily="65" charset="-120"/>
            </a:endParaRPr>
          </a:p>
          <a:p>
            <a:pPr eaLnBrk="1" hangingPunct="1">
              <a:buFont typeface="Wingdings" panose="05000000000000000000" pitchFamily="2" charset="2"/>
              <a:buNone/>
              <a:defRPr/>
            </a:pPr>
            <a:r>
              <a:rPr lang="zh-TW" altLang="en-US" sz="1800" i="1" dirty="0">
                <a:solidFill>
                  <a:srgbClr val="FFFF66"/>
                </a:solidFill>
                <a:latin typeface="標楷體" pitchFamily="65" charset="-120"/>
                <a:ea typeface="標楷體" pitchFamily="65" charset="-120"/>
              </a:rPr>
              <a:t>                      </a:t>
            </a:r>
            <a:r>
              <a:rPr lang="zh-TW" altLang="en-US" sz="3900" i="1" dirty="0" smtClean="0">
                <a:latin typeface="標楷體" pitchFamily="65" charset="-120"/>
                <a:ea typeface="標楷體" pitchFamily="65" charset="-120"/>
              </a:rPr>
              <a:t>夏日</a:t>
            </a:r>
            <a:r>
              <a:rPr lang="zh-TW" altLang="en-US" sz="3900" i="1" dirty="0">
                <a:latin typeface="標楷體" pitchFamily="65" charset="-120"/>
                <a:ea typeface="標楷體" pitchFamily="65" charset="-120"/>
              </a:rPr>
              <a:t>炎炎</a:t>
            </a:r>
            <a:r>
              <a:rPr lang="en-US" altLang="zh-TW" sz="3900" i="1" dirty="0">
                <a:latin typeface="標楷體" pitchFamily="65" charset="-120"/>
                <a:ea typeface="標楷體" pitchFamily="65" charset="-120"/>
              </a:rPr>
              <a:t>,</a:t>
            </a:r>
            <a:r>
              <a:rPr lang="zh-TW" altLang="en-US" sz="3900" i="1" dirty="0">
                <a:latin typeface="標楷體" pitchFamily="65" charset="-120"/>
                <a:ea typeface="標楷體" pitchFamily="65" charset="-120"/>
              </a:rPr>
              <a:t>溺水連連</a:t>
            </a:r>
            <a:r>
              <a:rPr lang="en-US" altLang="zh-TW" sz="3900" i="1" dirty="0">
                <a:latin typeface="標楷體" pitchFamily="65" charset="-120"/>
                <a:ea typeface="標楷體" pitchFamily="65" charset="-120"/>
              </a:rPr>
              <a:t>.</a:t>
            </a:r>
            <a:r>
              <a:rPr lang="zh-TW" altLang="en-US" sz="3900" i="1" dirty="0">
                <a:latin typeface="標楷體" pitchFamily="65" charset="-120"/>
                <a:ea typeface="標楷體" pitchFamily="65" charset="-120"/>
              </a:rPr>
              <a:t>下水之前</a:t>
            </a:r>
            <a:r>
              <a:rPr lang="en-US" altLang="zh-TW" sz="3900" i="1" dirty="0">
                <a:latin typeface="標楷體" pitchFamily="65" charset="-120"/>
                <a:ea typeface="標楷體" pitchFamily="65" charset="-120"/>
              </a:rPr>
              <a:t>,</a:t>
            </a:r>
            <a:r>
              <a:rPr lang="zh-TW" altLang="en-US" sz="3900" i="1" dirty="0">
                <a:latin typeface="標楷體" pitchFamily="65" charset="-120"/>
                <a:ea typeface="標楷體" pitchFamily="65" charset="-120"/>
              </a:rPr>
              <a:t>慎思安全</a:t>
            </a:r>
            <a:r>
              <a:rPr lang="en-US" altLang="zh-TW" sz="3900" i="1" dirty="0">
                <a:latin typeface="標楷體" pitchFamily="65" charset="-120"/>
                <a:ea typeface="標楷體" pitchFamily="65" charset="-120"/>
              </a:rPr>
              <a:t>?</a:t>
            </a:r>
            <a:r>
              <a:rPr lang="zh-TW" altLang="en-US" sz="3900" i="1" dirty="0">
                <a:solidFill>
                  <a:srgbClr val="FFFF66"/>
                </a:solidFill>
                <a:latin typeface="標楷體" pitchFamily="65" charset="-120"/>
                <a:ea typeface="標楷體" pitchFamily="65" charset="-120"/>
              </a:rPr>
              <a:t>    </a:t>
            </a:r>
            <a:r>
              <a:rPr lang="zh-TW" altLang="en-US" sz="700" i="1" dirty="0">
                <a:solidFill>
                  <a:srgbClr val="FFFF66"/>
                </a:solidFill>
                <a:latin typeface="標楷體" pitchFamily="65" charset="-120"/>
                <a:ea typeface="標楷體" pitchFamily="65" charset="-120"/>
              </a:rPr>
              <a:t>              </a:t>
            </a:r>
            <a:endParaRPr lang="en-US" altLang="zh-TW" sz="700" i="1" dirty="0" smtClean="0">
              <a:solidFill>
                <a:srgbClr val="FFFF66"/>
              </a:solidFill>
              <a:latin typeface="標楷體" pitchFamily="65" charset="-120"/>
              <a:ea typeface="標楷體" pitchFamily="65" charset="-120"/>
            </a:endParaRPr>
          </a:p>
          <a:p>
            <a:pPr eaLnBrk="1" hangingPunct="1">
              <a:buFont typeface="Wingdings" panose="05000000000000000000" pitchFamily="2" charset="2"/>
              <a:buNone/>
              <a:defRPr/>
            </a:pPr>
            <a:r>
              <a:rPr lang="zh-TW" altLang="en-US" sz="700" i="1" dirty="0">
                <a:solidFill>
                  <a:srgbClr val="FFFF66"/>
                </a:solidFill>
                <a:effectLst/>
                <a:latin typeface="標楷體" pitchFamily="65" charset="-120"/>
                <a:ea typeface="標楷體" pitchFamily="65" charset="-120"/>
              </a:rPr>
              <a:t> </a:t>
            </a:r>
            <a:r>
              <a:rPr lang="zh-TW" altLang="en-US" sz="700" i="1" dirty="0" smtClean="0">
                <a:solidFill>
                  <a:srgbClr val="FFFF66"/>
                </a:solidFill>
                <a:effectLst/>
                <a:latin typeface="標楷體" pitchFamily="65" charset="-120"/>
                <a:ea typeface="標楷體" pitchFamily="65" charset="-120"/>
              </a:rPr>
              <a:t>                                                                                              </a:t>
            </a:r>
            <a:r>
              <a:rPr lang="zh-TW" altLang="en-US" sz="3500" i="1" dirty="0" smtClean="0">
                <a:solidFill>
                  <a:srgbClr val="FFFF00"/>
                </a:solidFill>
                <a:effectLst/>
                <a:latin typeface="標楷體" pitchFamily="65" charset="-120"/>
                <a:ea typeface="標楷體" pitchFamily="65" charset="-120"/>
              </a:rPr>
              <a:t>遇溺水事故</a:t>
            </a:r>
            <a:r>
              <a:rPr lang="en-US" altLang="zh-TW" sz="3500" i="1" dirty="0" smtClean="0">
                <a:solidFill>
                  <a:srgbClr val="FFFF00"/>
                </a:solidFill>
                <a:effectLst/>
                <a:latin typeface="標楷體" pitchFamily="65" charset="-120"/>
                <a:ea typeface="標楷體" pitchFamily="65" charset="-120"/>
              </a:rPr>
              <a:t>,</a:t>
            </a:r>
            <a:r>
              <a:rPr lang="zh-TW" altLang="en-US" sz="3500" i="1" dirty="0" smtClean="0">
                <a:solidFill>
                  <a:srgbClr val="FFFF00"/>
                </a:solidFill>
                <a:effectLst/>
                <a:latin typeface="標楷體" pitchFamily="65" charset="-120"/>
                <a:ea typeface="標楷體" pitchFamily="65" charset="-120"/>
              </a:rPr>
              <a:t>應大聲急呼</a:t>
            </a:r>
            <a:r>
              <a:rPr lang="en-US" altLang="zh-TW" sz="3500" i="1" dirty="0" smtClean="0">
                <a:solidFill>
                  <a:srgbClr val="FFFF00"/>
                </a:solidFill>
                <a:effectLst/>
                <a:latin typeface="標楷體" pitchFamily="65" charset="-120"/>
                <a:ea typeface="標楷體" pitchFamily="65" charset="-120"/>
              </a:rPr>
              <a:t>,</a:t>
            </a:r>
            <a:r>
              <a:rPr lang="zh-TW" altLang="en-US" sz="3500" i="1" dirty="0" smtClean="0">
                <a:solidFill>
                  <a:srgbClr val="FFFF00"/>
                </a:solidFill>
                <a:effectLst/>
                <a:latin typeface="標楷體" pitchFamily="65" charset="-120"/>
                <a:ea typeface="標楷體" pitchFamily="65" charset="-120"/>
              </a:rPr>
              <a:t>請求他人協助</a:t>
            </a:r>
            <a:r>
              <a:rPr lang="zh-TW" altLang="en-US" sz="3500" i="1" dirty="0" smtClean="0">
                <a:solidFill>
                  <a:schemeClr val="tx2">
                    <a:lumMod val="50000"/>
                  </a:schemeClr>
                </a:solidFill>
                <a:effectLst/>
                <a:latin typeface="標楷體" pitchFamily="65" charset="-120"/>
                <a:ea typeface="標楷體" pitchFamily="65" charset="-120"/>
              </a:rPr>
              <a:t>。</a:t>
            </a:r>
            <a:endParaRPr lang="en-US" altLang="zh-TW" sz="3500" i="1" dirty="0" smtClean="0">
              <a:solidFill>
                <a:schemeClr val="tx2">
                  <a:lumMod val="50000"/>
                </a:schemeClr>
              </a:solidFill>
              <a:effectLst/>
              <a:latin typeface="標楷體" pitchFamily="65" charset="-120"/>
              <a:ea typeface="標楷體" pitchFamily="65" charset="-120"/>
            </a:endParaRPr>
          </a:p>
          <a:p>
            <a:pPr eaLnBrk="1" hangingPunct="1">
              <a:buFont typeface="Wingdings" panose="05000000000000000000" pitchFamily="2" charset="2"/>
              <a:buNone/>
              <a:defRPr/>
            </a:pPr>
            <a:r>
              <a:rPr lang="zh-TW" altLang="en-US" i="1" dirty="0" smtClean="0">
                <a:solidFill>
                  <a:srgbClr val="FFFF66"/>
                </a:solidFill>
                <a:latin typeface="標楷體" pitchFamily="65" charset="-120"/>
                <a:ea typeface="標楷體" pitchFamily="65" charset="-120"/>
              </a:rPr>
              <a:t>                       </a:t>
            </a:r>
            <a:r>
              <a:rPr lang="zh-TW" altLang="en-US" sz="3300" i="1" dirty="0" smtClean="0">
                <a:solidFill>
                  <a:srgbClr val="FF0000"/>
                </a:solidFill>
                <a:effectLst/>
                <a:latin typeface="標楷體" pitchFamily="65" charset="-120"/>
                <a:ea typeface="標楷體" pitchFamily="65" charset="-120"/>
              </a:rPr>
              <a:t>千萬</a:t>
            </a:r>
            <a:r>
              <a:rPr lang="zh-TW" altLang="en-US" sz="3300" i="1" dirty="0" smtClean="0">
                <a:effectLst/>
                <a:latin typeface="標楷體" pitchFamily="65" charset="-120"/>
                <a:ea typeface="標楷體" pitchFamily="65" charset="-120"/>
              </a:rPr>
              <a:t>不要冒然下水</a:t>
            </a:r>
            <a:r>
              <a:rPr lang="en-US" altLang="zh-TW" sz="3300" i="1" dirty="0" smtClean="0">
                <a:effectLst/>
                <a:latin typeface="標楷體" pitchFamily="65" charset="-120"/>
                <a:ea typeface="標楷體" pitchFamily="65" charset="-120"/>
              </a:rPr>
              <a:t>,</a:t>
            </a:r>
            <a:r>
              <a:rPr lang="zh-TW" altLang="en-US" sz="3300" i="1" dirty="0" smtClean="0">
                <a:solidFill>
                  <a:srgbClr val="FF0000"/>
                </a:solidFill>
                <a:effectLst/>
                <a:latin typeface="標楷體" pitchFamily="65" charset="-120"/>
                <a:ea typeface="標楷體" pitchFamily="65" charset="-120"/>
              </a:rPr>
              <a:t>千千萬萬</a:t>
            </a:r>
            <a:r>
              <a:rPr lang="zh-TW" altLang="en-US" sz="3300" i="1" dirty="0" smtClean="0">
                <a:effectLst/>
                <a:latin typeface="標楷體" pitchFamily="65" charset="-120"/>
                <a:ea typeface="標楷體" pitchFamily="65" charset="-120"/>
              </a:rPr>
              <a:t>不可默默鳥獸散。</a:t>
            </a:r>
          </a:p>
          <a:p>
            <a:pPr eaLnBrk="1" hangingPunct="1">
              <a:buFont typeface="Wingdings" panose="05000000000000000000" pitchFamily="2" charset="2"/>
              <a:buNone/>
              <a:defRPr/>
            </a:pPr>
            <a:r>
              <a:rPr lang="zh-TW" altLang="en-US" i="1" dirty="0" smtClean="0">
                <a:solidFill>
                  <a:srgbClr val="FFFF66"/>
                </a:solidFill>
                <a:latin typeface="標楷體" pitchFamily="65" charset="-120"/>
                <a:ea typeface="標楷體" pitchFamily="65" charset="-120"/>
              </a:rPr>
              <a:t>    </a:t>
            </a:r>
            <a:r>
              <a:rPr lang="zh-TW" altLang="en-US" sz="3500" i="1" dirty="0" smtClean="0">
                <a:solidFill>
                  <a:srgbClr val="FFFF00"/>
                </a:solidFill>
                <a:effectLst/>
                <a:latin typeface="標楷體" pitchFamily="65" charset="-120"/>
                <a:ea typeface="標楷體" pitchFamily="65" charset="-120"/>
              </a:rPr>
              <a:t>記得先打</a:t>
            </a:r>
            <a:r>
              <a:rPr lang="en-US" altLang="zh-TW" sz="3500" i="1" dirty="0" smtClean="0">
                <a:solidFill>
                  <a:srgbClr val="FF0000"/>
                </a:solidFill>
                <a:effectLst/>
                <a:latin typeface="標楷體" pitchFamily="65" charset="-120"/>
                <a:ea typeface="標楷體" pitchFamily="65" charset="-120"/>
              </a:rPr>
              <a:t>119 </a:t>
            </a:r>
            <a:r>
              <a:rPr lang="en-US" altLang="zh-TW" sz="3500" i="1" dirty="0">
                <a:solidFill>
                  <a:srgbClr val="FFFF00"/>
                </a:solidFill>
                <a:latin typeface="標楷體" pitchFamily="65" charset="-120"/>
                <a:ea typeface="標楷體" pitchFamily="65" charset="-120"/>
              </a:rPr>
              <a:t>or</a:t>
            </a:r>
            <a:r>
              <a:rPr lang="en-US" altLang="zh-TW" sz="3500" i="1" dirty="0">
                <a:solidFill>
                  <a:srgbClr val="FFFF66"/>
                </a:solidFill>
                <a:latin typeface="標楷體" pitchFamily="65" charset="-120"/>
                <a:ea typeface="標楷體" pitchFamily="65" charset="-120"/>
              </a:rPr>
              <a:t> </a:t>
            </a:r>
            <a:r>
              <a:rPr lang="en-US" altLang="zh-TW" sz="3500" i="1" dirty="0" smtClean="0">
                <a:solidFill>
                  <a:srgbClr val="FF0000"/>
                </a:solidFill>
                <a:effectLst/>
                <a:latin typeface="標楷體" pitchFamily="65" charset="-120"/>
                <a:ea typeface="標楷體" pitchFamily="65" charset="-120"/>
              </a:rPr>
              <a:t>118 </a:t>
            </a:r>
            <a:r>
              <a:rPr lang="en-US" altLang="zh-TW" sz="3500" i="1" dirty="0">
                <a:solidFill>
                  <a:srgbClr val="FFFF00"/>
                </a:solidFill>
                <a:latin typeface="標楷體" pitchFamily="65" charset="-120"/>
                <a:ea typeface="標楷體" pitchFamily="65" charset="-120"/>
              </a:rPr>
              <a:t>or</a:t>
            </a:r>
            <a:r>
              <a:rPr lang="en-US" altLang="zh-TW" sz="3500" i="1" dirty="0">
                <a:solidFill>
                  <a:srgbClr val="FFFF66"/>
                </a:solidFill>
                <a:latin typeface="標楷體" pitchFamily="65" charset="-120"/>
                <a:ea typeface="標楷體" pitchFamily="65" charset="-120"/>
              </a:rPr>
              <a:t> </a:t>
            </a:r>
            <a:r>
              <a:rPr lang="en-US" altLang="zh-TW" sz="3500" i="1" dirty="0" smtClean="0">
                <a:solidFill>
                  <a:srgbClr val="FF0000"/>
                </a:solidFill>
                <a:effectLst/>
                <a:latin typeface="標楷體" pitchFamily="65" charset="-120"/>
                <a:ea typeface="標楷體" pitchFamily="65" charset="-120"/>
              </a:rPr>
              <a:t>110</a:t>
            </a:r>
            <a:r>
              <a:rPr lang="zh-TW" altLang="en-US" sz="3500" i="1" dirty="0" smtClean="0">
                <a:solidFill>
                  <a:srgbClr val="FFFF00"/>
                </a:solidFill>
                <a:effectLst/>
                <a:latin typeface="標楷體" pitchFamily="65" charset="-120"/>
                <a:ea typeface="標楷體" pitchFamily="65" charset="-120"/>
              </a:rPr>
              <a:t>電話求援</a:t>
            </a:r>
            <a:r>
              <a:rPr lang="en-US" altLang="zh-TW" sz="3500" i="1" dirty="0" smtClean="0">
                <a:solidFill>
                  <a:srgbClr val="FFFF00"/>
                </a:solidFill>
                <a:effectLst/>
                <a:latin typeface="標楷體" pitchFamily="65" charset="-120"/>
                <a:ea typeface="標楷體" pitchFamily="65" charset="-120"/>
              </a:rPr>
              <a:t>,</a:t>
            </a:r>
            <a:r>
              <a:rPr lang="zh-TW" altLang="en-US" sz="3500" i="1" dirty="0" smtClean="0">
                <a:solidFill>
                  <a:srgbClr val="FFFF00"/>
                </a:solidFill>
                <a:effectLst/>
                <a:latin typeface="標楷體" pitchFamily="65" charset="-120"/>
                <a:ea typeface="標楷體" pitchFamily="65" charset="-120"/>
              </a:rPr>
              <a:t>再 </a:t>
            </a:r>
            <a:r>
              <a:rPr lang="en-US" altLang="zh-TW" sz="3500" i="1" dirty="0" smtClean="0">
                <a:solidFill>
                  <a:srgbClr val="FFFF00"/>
                </a:solidFill>
                <a:effectLst/>
                <a:latin typeface="Arial"/>
                <a:ea typeface="標楷體" pitchFamily="65" charset="-120"/>
              </a:rPr>
              <a:t>…</a:t>
            </a:r>
            <a:r>
              <a:rPr lang="zh-TW" altLang="en-US" sz="3500" i="1" dirty="0" smtClean="0">
                <a:solidFill>
                  <a:srgbClr val="FFFF00"/>
                </a:solidFill>
                <a:effectLst/>
                <a:latin typeface="標楷體" pitchFamily="65" charset="-120"/>
                <a:ea typeface="標楷體" pitchFamily="65" charset="-120"/>
              </a:rPr>
              <a:t>。</a:t>
            </a:r>
          </a:p>
          <a:p>
            <a:pPr eaLnBrk="1" hangingPunct="1">
              <a:buFont typeface="Wingdings" panose="05000000000000000000" pitchFamily="2" charset="2"/>
              <a:buNone/>
              <a:defRPr/>
            </a:pPr>
            <a:endParaRPr lang="en-US" altLang="zh-TW" i="1" dirty="0" smtClean="0">
              <a:effectLst/>
              <a:latin typeface="標楷體" pitchFamily="65" charset="-120"/>
              <a:ea typeface="標楷體" pitchFamily="65" charset="-120"/>
            </a:endParaRPr>
          </a:p>
          <a:p>
            <a:pPr eaLnBrk="1" hangingPunct="1">
              <a:buFont typeface="Wingdings" panose="05000000000000000000" pitchFamily="2" charset="2"/>
              <a:buNone/>
              <a:defRPr/>
            </a:pPr>
            <a:r>
              <a:rPr lang="zh-TW" altLang="en-US" sz="1600" i="1" dirty="0">
                <a:solidFill>
                  <a:srgbClr val="FFFF66"/>
                </a:solidFill>
                <a:latin typeface="標楷體" pitchFamily="65" charset="-120"/>
                <a:ea typeface="標楷體" pitchFamily="65" charset="-120"/>
              </a:rPr>
              <a:t>   </a:t>
            </a:r>
          </a:p>
          <a:p>
            <a:pPr eaLnBrk="1" hangingPunct="1">
              <a:buFont typeface="Wingdings" panose="05000000000000000000" pitchFamily="2" charset="2"/>
              <a:buNone/>
              <a:defRPr/>
            </a:pPr>
            <a:r>
              <a:rPr lang="en-US" altLang="zh-TW" sz="1600" i="1" dirty="0">
                <a:solidFill>
                  <a:srgbClr val="FFFF66"/>
                </a:solidFill>
                <a:latin typeface="標楷體" pitchFamily="65" charset="-120"/>
                <a:ea typeface="標楷體" pitchFamily="65" charset="-120"/>
              </a:rPr>
              <a:t>                         </a:t>
            </a:r>
            <a:endParaRPr lang="zh-TW" altLang="en-US" sz="1600" i="1" dirty="0">
              <a:solidFill>
                <a:srgbClr val="FFFF66"/>
              </a:solidFill>
              <a:latin typeface="標楷體" pitchFamily="65" charset="-120"/>
              <a:ea typeface="標楷體" pitchFamily="65" charset="-120"/>
            </a:endParaRPr>
          </a:p>
        </p:txBody>
      </p:sp>
    </p:spTree>
    <p:extLst>
      <p:ext uri="{BB962C8B-B14F-4D97-AF65-F5344CB8AC3E}">
        <p14:creationId xmlns:p14="http://schemas.microsoft.com/office/powerpoint/2010/main" val="1811162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飛機雲">
  <a:themeElements>
    <a:clrScheme name="飛機雲">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飛機雲">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飛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飛機雲</Template>
  <TotalTime>606</TotalTime>
  <Words>1428</Words>
  <Application>Microsoft Office PowerPoint</Application>
  <PresentationFormat>寬螢幕</PresentationFormat>
  <Paragraphs>185</Paragraphs>
  <Slides>38</Slides>
  <Notes>3</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38</vt:i4>
      </vt:variant>
    </vt:vector>
  </HeadingPairs>
  <TitlesOfParts>
    <vt:vector size="55" baseType="lpstr">
      <vt:lpstr>SimSun</vt:lpstr>
      <vt:lpstr>華康行楷體W5</vt:lpstr>
      <vt:lpstr>華康行楷體W5(P)</vt:lpstr>
      <vt:lpstr>華康圓體 Std W5</vt:lpstr>
      <vt:lpstr>新細明體</vt:lpstr>
      <vt:lpstr>標楷體</vt:lpstr>
      <vt:lpstr>Arial</vt:lpstr>
      <vt:lpstr>Calibri</vt:lpstr>
      <vt:lpstr>Candara</vt:lpstr>
      <vt:lpstr>Century Gothic</vt:lpstr>
      <vt:lpstr>Symbol</vt:lpstr>
      <vt:lpstr>Tahoma</vt:lpstr>
      <vt:lpstr>Times New Roman</vt:lpstr>
      <vt:lpstr>Verdana</vt:lpstr>
      <vt:lpstr>Wingdings</vt:lpstr>
      <vt:lpstr>Wingdings 3</vt:lpstr>
      <vt:lpstr>飛機雲</vt:lpstr>
      <vt:lpstr>水域安全宣導</vt:lpstr>
      <vt:lpstr>主講人簡介</vt:lpstr>
      <vt:lpstr>證照</vt:lpstr>
      <vt:lpstr>分  享</vt:lpstr>
      <vt:lpstr>安全嬉水拒絕水鬼</vt:lpstr>
      <vt:lpstr>最容易發生溺水事件</vt:lpstr>
      <vt:lpstr>安全嬉水 - 拒絕水鬼</vt:lpstr>
      <vt:lpstr>安全嬉水 - 拒絕水鬼</vt:lpstr>
      <vt:lpstr>安全嬉水-拒絕水鬼</vt:lpstr>
      <vt:lpstr> 泳 池 嬉 水</vt:lpstr>
      <vt:lpstr>海 灘 嬉 水(一)</vt:lpstr>
      <vt:lpstr>PowerPoint 簡報</vt:lpstr>
      <vt:lpstr>海 灘 嬉 水(二)</vt:lpstr>
      <vt:lpstr>水上安全標誌 認識水域的標誌 安全有保障</vt:lpstr>
      <vt:lpstr>允許在兩支紅黃旗之間游泳</vt:lpstr>
      <vt:lpstr>危險！請勿下水</vt:lpstr>
      <vt:lpstr>當心！注意安全</vt:lpstr>
      <vt:lpstr>水域開放，適宜游泳</vt:lpstr>
      <vt:lpstr>允許標誌 </vt:lpstr>
      <vt:lpstr>禁止標誌</vt:lpstr>
      <vt:lpstr>注意標誌</vt:lpstr>
      <vt:lpstr>PowerPoint 簡報</vt:lpstr>
      <vt:lpstr>水中自救及求生之基本原則</vt:lpstr>
      <vt:lpstr>簡易救援求生器材</vt:lpstr>
      <vt:lpstr>一定要了的      </vt:lpstr>
      <vt:lpstr>PowerPoint 簡報</vt:lpstr>
      <vt:lpstr>PowerPoint 簡報</vt:lpstr>
      <vt:lpstr>再 三 叮 嚀</vt:lpstr>
      <vt:lpstr>救援三原則</vt:lpstr>
      <vt:lpstr>台中市危險水域介紹</vt:lpstr>
      <vt:lpstr>防溺水域安全宣導影片</vt:lpstr>
      <vt:lpstr>PowerPoint 簡報</vt:lpstr>
      <vt:lpstr>乾性溺水，你知道嗎？</vt:lpstr>
      <vt:lpstr>乾溺水警訊</vt:lpstr>
      <vt:lpstr>對乾溺水有警覺性</vt:lpstr>
      <vt:lpstr>如何預防乾溺水</vt:lpstr>
      <vt:lpstr>如何預防乾溺水</vt:lpstr>
      <vt:lpstr>謝 謝 聆 聽</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水域安全宣導</dc:title>
  <dc:creator>Windows 使用者</dc:creator>
  <cp:lastModifiedBy>Windows 使用者</cp:lastModifiedBy>
  <cp:revision>36</cp:revision>
  <dcterms:created xsi:type="dcterms:W3CDTF">2022-03-03T04:21:00Z</dcterms:created>
  <dcterms:modified xsi:type="dcterms:W3CDTF">2022-06-20T07:59:28Z</dcterms:modified>
</cp:coreProperties>
</file>