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9" r:id="rId1"/>
  </p:sldMasterIdLst>
  <p:notesMasterIdLst>
    <p:notesMasterId r:id="rId46"/>
  </p:notesMasterIdLst>
  <p:handoutMasterIdLst>
    <p:handoutMasterId r:id="rId47"/>
  </p:handoutMasterIdLst>
  <p:sldIdLst>
    <p:sldId id="256" r:id="rId2"/>
    <p:sldId id="257" r:id="rId3"/>
    <p:sldId id="442" r:id="rId4"/>
    <p:sldId id="430" r:id="rId5"/>
    <p:sldId id="267" r:id="rId6"/>
    <p:sldId id="443" r:id="rId7"/>
    <p:sldId id="444" r:id="rId8"/>
    <p:sldId id="289" r:id="rId9"/>
    <p:sldId id="290" r:id="rId10"/>
    <p:sldId id="419" r:id="rId11"/>
    <p:sldId id="431" r:id="rId12"/>
    <p:sldId id="270" r:id="rId13"/>
    <p:sldId id="445" r:id="rId14"/>
    <p:sldId id="287" r:id="rId15"/>
    <p:sldId id="258" r:id="rId16"/>
    <p:sldId id="282" r:id="rId17"/>
    <p:sldId id="273" r:id="rId18"/>
    <p:sldId id="272" r:id="rId19"/>
    <p:sldId id="276" r:id="rId20"/>
    <p:sldId id="277" r:id="rId21"/>
    <p:sldId id="278" r:id="rId22"/>
    <p:sldId id="281" r:id="rId23"/>
    <p:sldId id="472" r:id="rId24"/>
    <p:sldId id="336" r:id="rId25"/>
    <p:sldId id="283" r:id="rId26"/>
    <p:sldId id="284" r:id="rId27"/>
    <p:sldId id="446" r:id="rId28"/>
    <p:sldId id="293" r:id="rId29"/>
    <p:sldId id="285" r:id="rId30"/>
    <p:sldId id="447" r:id="rId31"/>
    <p:sldId id="448" r:id="rId32"/>
    <p:sldId id="304" r:id="rId33"/>
    <p:sldId id="421" r:id="rId34"/>
    <p:sldId id="333" r:id="rId35"/>
    <p:sldId id="424" r:id="rId36"/>
    <p:sldId id="425" r:id="rId37"/>
    <p:sldId id="372" r:id="rId38"/>
    <p:sldId id="379" r:id="rId39"/>
    <p:sldId id="436" r:id="rId40"/>
    <p:sldId id="470" r:id="rId41"/>
    <p:sldId id="449" r:id="rId42"/>
    <p:sldId id="427" r:id="rId43"/>
    <p:sldId id="428" r:id="rId44"/>
    <p:sldId id="440" r:id="rId45"/>
  </p:sldIdLst>
  <p:sldSz cx="9144000" cy="6858000" type="screen4x3"/>
  <p:notesSz cx="6797675" cy="9926638"/>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1pPr>
    <a:lvl2pPr marL="4572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2pPr>
    <a:lvl3pPr marL="9144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3pPr>
    <a:lvl4pPr marL="13716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4pPr>
    <a:lvl5pPr marL="18288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kumimoji="1" sz="2400" kern="1200">
        <a:solidFill>
          <a:schemeClr val="tx1"/>
        </a:solidFill>
        <a:latin typeface="Times New Roman" pitchFamily="18" charset="0"/>
        <a:ea typeface="新細明體" pitchFamily="18" charset="-120"/>
        <a:cs typeface="+mn-cs"/>
      </a:defRPr>
    </a:lvl6pPr>
    <a:lvl7pPr marL="2743200" algn="l" defTabSz="914400" rtl="0" eaLnBrk="1" latinLnBrk="0" hangingPunct="1">
      <a:defRPr kumimoji="1" sz="2400" kern="1200">
        <a:solidFill>
          <a:schemeClr val="tx1"/>
        </a:solidFill>
        <a:latin typeface="Times New Roman" pitchFamily="18" charset="0"/>
        <a:ea typeface="新細明體" pitchFamily="18" charset="-120"/>
        <a:cs typeface="+mn-cs"/>
      </a:defRPr>
    </a:lvl7pPr>
    <a:lvl8pPr marL="3200400" algn="l" defTabSz="914400" rtl="0" eaLnBrk="1" latinLnBrk="0" hangingPunct="1">
      <a:defRPr kumimoji="1" sz="2400" kern="1200">
        <a:solidFill>
          <a:schemeClr val="tx1"/>
        </a:solidFill>
        <a:latin typeface="Times New Roman" pitchFamily="18" charset="0"/>
        <a:ea typeface="新細明體" pitchFamily="18" charset="-120"/>
        <a:cs typeface="+mn-cs"/>
      </a:defRPr>
    </a:lvl8pPr>
    <a:lvl9pPr marL="3657600" algn="l" defTabSz="914400" rtl="0" eaLnBrk="1" latinLnBrk="0" hangingPunct="1">
      <a:defRPr kumimoji="1" sz="2400" kern="1200">
        <a:solidFill>
          <a:schemeClr val="tx1"/>
        </a:solidFill>
        <a:latin typeface="Times New Roman" pitchFamily="18"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0C0C0"/>
    <a:srgbClr val="003366"/>
    <a:srgbClr val="99FF33"/>
    <a:srgbClr val="66FF33"/>
    <a:srgbClr val="33CC33"/>
    <a:srgbClr val="003300"/>
    <a:srgbClr val="FF0000"/>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中等深淺樣式 3 - 輔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3390" autoAdjust="0"/>
  </p:normalViewPr>
  <p:slideViewPr>
    <p:cSldViewPr>
      <p:cViewPr varScale="1">
        <p:scale>
          <a:sx n="101" d="100"/>
          <a:sy n="101" d="100"/>
        </p:scale>
        <p:origin x="-270" y="-96"/>
      </p:cViewPr>
      <p:guideLst>
        <p:guide orient="horz" pos="2160"/>
        <p:guide pos="2880"/>
      </p:guideLst>
    </p:cSldViewPr>
  </p:slideViewPr>
  <p:outlineViewPr>
    <p:cViewPr>
      <p:scale>
        <a:sx n="33" d="100"/>
        <a:sy n="33" d="100"/>
      </p:scale>
      <p:origin x="36" y="0"/>
    </p:cViewPr>
  </p:outlineViewPr>
  <p:notesTextViewPr>
    <p:cViewPr>
      <p:scale>
        <a:sx n="1" d="1"/>
        <a:sy n="1" d="1"/>
      </p:scale>
      <p:origin x="0" y="0"/>
    </p:cViewPr>
  </p:notesTextViewPr>
  <p:notesViewPr>
    <p:cSldViewPr>
      <p:cViewPr varScale="1">
        <p:scale>
          <a:sx n="76" d="100"/>
          <a:sy n="76" d="100"/>
        </p:scale>
        <p:origin x="-2214" y="-84"/>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3B94C2-518B-4331-A630-FA62D3A4212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zh-TW" altLang="en-US"/>
        </a:p>
      </dgm:t>
    </dgm:pt>
    <dgm:pt modelId="{EF9AB016-D23E-487E-B3D1-778BAFC1253B}">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normalizeH="0" baseline="0" dirty="0" smtClean="0">
              <a:ln>
                <a:noFill/>
              </a:ln>
              <a:solidFill>
                <a:srgbClr val="000000"/>
              </a:solidFill>
              <a:effectLst/>
              <a:latin typeface="華康流隸體" pitchFamily="49" charset="-120"/>
              <a:ea typeface="華康流隸體" pitchFamily="49" charset="-120"/>
            </a:rPr>
            <a:t>大學甄選入學委員會</a:t>
          </a:r>
        </a:p>
      </dgm:t>
    </dgm:pt>
    <dgm:pt modelId="{F7942A3A-F1A2-4E7C-8396-BB4BAC6A2D38}" type="parTrans" cxnId="{81E76A28-AA0F-4332-A4BF-DCB6D9F7BCA2}">
      <dgm:prSet/>
      <dgm:spPr/>
      <dgm:t>
        <a:bodyPr/>
        <a:lstStyle/>
        <a:p>
          <a:endParaRPr lang="zh-TW" altLang="en-US"/>
        </a:p>
      </dgm:t>
    </dgm:pt>
    <dgm:pt modelId="{1E0E5CC4-58EC-4EDC-9CC3-96C8672FA84B}" type="sibTrans" cxnId="{81E76A28-AA0F-4332-A4BF-DCB6D9F7BCA2}">
      <dgm:prSet/>
      <dgm:spPr/>
      <dgm:t>
        <a:bodyPr/>
        <a:lstStyle/>
        <a:p>
          <a:endParaRPr lang="zh-TW" altLang="en-US"/>
        </a:p>
      </dgm:t>
    </dgm:pt>
    <dgm:pt modelId="{F9ECAE68-4E0A-4BA1-9748-D61D0678CA8F}">
      <dgm:prSet/>
      <dgm:spPr>
        <a:solidFill>
          <a:srgbClr val="0033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normalizeH="0" baseline="0" dirty="0" smtClean="0">
              <a:ln>
                <a:noFill/>
              </a:ln>
              <a:solidFill>
                <a:schemeClr val="bg1"/>
              </a:solidFill>
              <a:effectLst/>
              <a:latin typeface="Times New Roman" pitchFamily="18" charset="0"/>
              <a:ea typeface="全真中圓體" pitchFamily="49" charset="-120"/>
            </a:rPr>
            <a:t>繁星推薦</a:t>
          </a:r>
        </a:p>
      </dgm:t>
    </dgm:pt>
    <dgm:pt modelId="{C4815296-96E7-4977-A1EC-D58F617EFAA7}" type="parTrans" cxnId="{08D06503-3CD6-4416-B9F8-DCF81521B94A}">
      <dgm:prSet/>
      <dgm:spPr/>
      <dgm:t>
        <a:bodyPr/>
        <a:lstStyle/>
        <a:p>
          <a:endParaRPr lang="zh-TW" altLang="en-US"/>
        </a:p>
      </dgm:t>
    </dgm:pt>
    <dgm:pt modelId="{71CB79C4-6285-4039-B9DA-B45872F75715}" type="sibTrans" cxnId="{08D06503-3CD6-4416-B9F8-DCF81521B94A}">
      <dgm:prSet/>
      <dgm:spPr/>
      <dgm:t>
        <a:bodyPr/>
        <a:lstStyle/>
        <a:p>
          <a:endParaRPr lang="zh-TW" altLang="en-US"/>
        </a:p>
      </dgm:t>
    </dgm:pt>
    <dgm:pt modelId="{6549DB03-4FB2-4484-BB22-2DBE834C4431}">
      <dgm:prSet/>
      <dgm:spPr>
        <a:solidFill>
          <a:srgbClr val="0033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normalizeH="0" baseline="0" dirty="0" smtClean="0">
              <a:ln>
                <a:noFill/>
              </a:ln>
              <a:solidFill>
                <a:schemeClr val="bg1"/>
              </a:solidFill>
              <a:effectLst/>
              <a:latin typeface="Times New Roman" pitchFamily="18" charset="0"/>
              <a:ea typeface="全真中圓體" pitchFamily="49" charset="-120"/>
            </a:rPr>
            <a:t>個人申請</a:t>
          </a:r>
        </a:p>
      </dgm:t>
    </dgm:pt>
    <dgm:pt modelId="{9B9F5FBC-14A9-468D-9CD9-CC54214D102A}" type="parTrans" cxnId="{9545B2B8-474F-40A4-BFDB-B724DB90B68F}">
      <dgm:prSet/>
      <dgm:spPr/>
      <dgm:t>
        <a:bodyPr/>
        <a:lstStyle/>
        <a:p>
          <a:endParaRPr lang="zh-TW" altLang="en-US"/>
        </a:p>
      </dgm:t>
    </dgm:pt>
    <dgm:pt modelId="{D72E74CE-D49C-4513-8B4B-78F9D432E19B}" type="sibTrans" cxnId="{9545B2B8-474F-40A4-BFDB-B724DB90B68F}">
      <dgm:prSet/>
      <dgm:spPr/>
      <dgm:t>
        <a:bodyPr/>
        <a:lstStyle/>
        <a:p>
          <a:endParaRPr lang="zh-TW" altLang="en-US"/>
        </a:p>
      </dgm:t>
    </dgm:pt>
    <dgm:pt modelId="{2289791F-0B73-47D1-8BEA-4E98A59367A6}">
      <dgm:prSet/>
      <dgm:spPr>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normalizeH="0" baseline="0" dirty="0" smtClean="0">
              <a:ln>
                <a:noFill/>
              </a:ln>
              <a:solidFill>
                <a:schemeClr val="bg1"/>
              </a:solidFill>
              <a:effectLst/>
              <a:latin typeface="Times New Roman" pitchFamily="18" charset="0"/>
              <a:ea typeface="全真中圓體" pitchFamily="49" charset="-120"/>
            </a:rPr>
            <a:t>考試分發</a:t>
          </a:r>
        </a:p>
      </dgm:t>
    </dgm:pt>
    <dgm:pt modelId="{33F55318-AF95-4835-9C79-8D578FFDD6A5}" type="parTrans" cxnId="{F4643971-9B4C-4B48-A3F3-01F9228F721A}">
      <dgm:prSet/>
      <dgm:spPr/>
      <dgm:t>
        <a:bodyPr/>
        <a:lstStyle/>
        <a:p>
          <a:endParaRPr lang="zh-TW" altLang="en-US"/>
        </a:p>
      </dgm:t>
    </dgm:pt>
    <dgm:pt modelId="{6FE1CA5E-C48E-4000-8E79-8AD10E2547E1}" type="sibTrans" cxnId="{F4643971-9B4C-4B48-A3F3-01F9228F721A}">
      <dgm:prSet/>
      <dgm:spPr/>
      <dgm:t>
        <a:bodyPr/>
        <a:lstStyle/>
        <a:p>
          <a:endParaRPr lang="zh-TW" altLang="en-US"/>
        </a:p>
      </dgm:t>
    </dgm:pt>
    <dgm:pt modelId="{8BF549B8-291A-474C-9C1D-BBBB2E0A31E3}">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R="0" rtl="0" eaLnBrk="1" fontAlgn="base" latinLnBrk="0" hangingPunct="1">
            <a:buClrTx/>
            <a:buSzTx/>
            <a:buFontTx/>
            <a:tabLst/>
          </a:pPr>
          <a:r>
            <a:rPr kumimoji="1" lang="zh-TW" altLang="en-US" b="1" i="0" u="none" strike="noStrike" cap="none" normalizeH="0" baseline="0" dirty="0" smtClean="0">
              <a:ln>
                <a:noFill/>
              </a:ln>
              <a:solidFill>
                <a:srgbClr val="000000"/>
              </a:solidFill>
              <a:effectLst/>
              <a:latin typeface="華康流隸體" pitchFamily="49" charset="-120"/>
              <a:ea typeface="華康流隸體" pitchFamily="49" charset="-120"/>
            </a:rPr>
            <a:t>大學入學考試分發委員會</a:t>
          </a:r>
        </a:p>
      </dgm:t>
    </dgm:pt>
    <dgm:pt modelId="{7AFA914B-6EB3-4250-AFFF-D213219F2423}" type="parTrans" cxnId="{8C0FA1AC-572B-46A9-8FD7-85FED2EF2DC4}">
      <dgm:prSet/>
      <dgm:spPr/>
      <dgm:t>
        <a:bodyPr/>
        <a:lstStyle/>
        <a:p>
          <a:endParaRPr lang="zh-TW" altLang="en-US"/>
        </a:p>
      </dgm:t>
    </dgm:pt>
    <dgm:pt modelId="{C4D5C398-A5F6-4F68-B8FC-419F98009C5B}" type="sibTrans" cxnId="{8C0FA1AC-572B-46A9-8FD7-85FED2EF2DC4}">
      <dgm:prSet/>
      <dgm:spPr/>
      <dgm:t>
        <a:bodyPr/>
        <a:lstStyle/>
        <a:p>
          <a:endParaRPr lang="zh-TW" altLang="en-US"/>
        </a:p>
      </dgm:t>
    </dgm:pt>
    <dgm:pt modelId="{AF474CD3-8B4B-45E4-B99E-3A0FCE4B610D}" type="pres">
      <dgm:prSet presAssocID="{723B94C2-518B-4331-A630-FA62D3A4212E}" presName="hierChild1" presStyleCnt="0">
        <dgm:presLayoutVars>
          <dgm:orgChart val="1"/>
          <dgm:chPref val="1"/>
          <dgm:dir/>
          <dgm:animOne val="branch"/>
          <dgm:animLvl val="lvl"/>
          <dgm:resizeHandles/>
        </dgm:presLayoutVars>
      </dgm:prSet>
      <dgm:spPr/>
      <dgm:t>
        <a:bodyPr/>
        <a:lstStyle/>
        <a:p>
          <a:endParaRPr lang="zh-TW" altLang="en-US"/>
        </a:p>
      </dgm:t>
    </dgm:pt>
    <dgm:pt modelId="{24BBB759-6E33-4955-A96D-B8299F9CF388}" type="pres">
      <dgm:prSet presAssocID="{EF9AB016-D23E-487E-B3D1-778BAFC1253B}" presName="hierRoot1" presStyleCnt="0">
        <dgm:presLayoutVars>
          <dgm:hierBranch/>
        </dgm:presLayoutVars>
      </dgm:prSet>
      <dgm:spPr/>
    </dgm:pt>
    <dgm:pt modelId="{7F64493C-83CA-4621-A29A-AC8DAE69CF22}" type="pres">
      <dgm:prSet presAssocID="{EF9AB016-D23E-487E-B3D1-778BAFC1253B}" presName="rootComposite1" presStyleCnt="0"/>
      <dgm:spPr/>
    </dgm:pt>
    <dgm:pt modelId="{FBA19C39-1847-4924-9C0D-0E073137D643}" type="pres">
      <dgm:prSet presAssocID="{EF9AB016-D23E-487E-B3D1-778BAFC1253B}" presName="rootText1" presStyleLbl="node0" presStyleIdx="0" presStyleCnt="2" custScaleX="248282" custLinFactNeighborX="-63594" custLinFactNeighborY="-12186">
        <dgm:presLayoutVars>
          <dgm:chPref val="3"/>
        </dgm:presLayoutVars>
      </dgm:prSet>
      <dgm:spPr/>
      <dgm:t>
        <a:bodyPr/>
        <a:lstStyle/>
        <a:p>
          <a:endParaRPr lang="zh-TW" altLang="en-US"/>
        </a:p>
      </dgm:t>
    </dgm:pt>
    <dgm:pt modelId="{0859C794-98AF-4895-A0A5-EBA27035E6DF}" type="pres">
      <dgm:prSet presAssocID="{EF9AB016-D23E-487E-B3D1-778BAFC1253B}" presName="rootConnector1" presStyleLbl="node1" presStyleIdx="0" presStyleCnt="0"/>
      <dgm:spPr/>
      <dgm:t>
        <a:bodyPr/>
        <a:lstStyle/>
        <a:p>
          <a:endParaRPr lang="zh-TW" altLang="en-US"/>
        </a:p>
      </dgm:t>
    </dgm:pt>
    <dgm:pt modelId="{16EE6F8B-BB4F-4A0C-AA49-827EC39DD4D2}" type="pres">
      <dgm:prSet presAssocID="{EF9AB016-D23E-487E-B3D1-778BAFC1253B}" presName="hierChild2" presStyleCnt="0"/>
      <dgm:spPr/>
    </dgm:pt>
    <dgm:pt modelId="{B669D732-23E5-4BB8-A20E-C6C6A492BE11}" type="pres">
      <dgm:prSet presAssocID="{C4815296-96E7-4977-A1EC-D58F617EFAA7}" presName="Name35" presStyleLbl="parChTrans1D2" presStyleIdx="0" presStyleCnt="3"/>
      <dgm:spPr/>
      <dgm:t>
        <a:bodyPr/>
        <a:lstStyle/>
        <a:p>
          <a:endParaRPr lang="zh-TW" altLang="en-US"/>
        </a:p>
      </dgm:t>
    </dgm:pt>
    <dgm:pt modelId="{04A52C7E-F8A1-41DB-926A-CE1095FB9440}" type="pres">
      <dgm:prSet presAssocID="{F9ECAE68-4E0A-4BA1-9748-D61D0678CA8F}" presName="hierRoot2" presStyleCnt="0">
        <dgm:presLayoutVars>
          <dgm:hierBranch/>
        </dgm:presLayoutVars>
      </dgm:prSet>
      <dgm:spPr/>
    </dgm:pt>
    <dgm:pt modelId="{3782D0C8-9B94-4F04-A88A-52FFF6BEF20D}" type="pres">
      <dgm:prSet presAssocID="{F9ECAE68-4E0A-4BA1-9748-D61D0678CA8F}" presName="rootComposite" presStyleCnt="0"/>
      <dgm:spPr/>
    </dgm:pt>
    <dgm:pt modelId="{84AE1919-C463-40CF-AAF5-A28C0E4F5EBC}" type="pres">
      <dgm:prSet presAssocID="{F9ECAE68-4E0A-4BA1-9748-D61D0678CA8F}" presName="rootText" presStyleLbl="node2" presStyleIdx="0" presStyleCnt="3" custScaleX="117983" custLinFactNeighborX="-6209" custLinFactNeighborY="-8865">
        <dgm:presLayoutVars>
          <dgm:chPref val="3"/>
        </dgm:presLayoutVars>
      </dgm:prSet>
      <dgm:spPr/>
      <dgm:t>
        <a:bodyPr/>
        <a:lstStyle/>
        <a:p>
          <a:endParaRPr lang="zh-TW" altLang="en-US"/>
        </a:p>
      </dgm:t>
    </dgm:pt>
    <dgm:pt modelId="{F2FEDD83-EA71-4EDE-B2FD-4A450682B1A4}" type="pres">
      <dgm:prSet presAssocID="{F9ECAE68-4E0A-4BA1-9748-D61D0678CA8F}" presName="rootConnector" presStyleLbl="node2" presStyleIdx="0" presStyleCnt="3"/>
      <dgm:spPr/>
      <dgm:t>
        <a:bodyPr/>
        <a:lstStyle/>
        <a:p>
          <a:endParaRPr lang="zh-TW" altLang="en-US"/>
        </a:p>
      </dgm:t>
    </dgm:pt>
    <dgm:pt modelId="{452B4F6C-C8AA-4071-A24B-0AF71DDA8624}" type="pres">
      <dgm:prSet presAssocID="{F9ECAE68-4E0A-4BA1-9748-D61D0678CA8F}" presName="hierChild4" presStyleCnt="0"/>
      <dgm:spPr/>
    </dgm:pt>
    <dgm:pt modelId="{A59581C5-3AE1-4CE2-BCD5-25CA1893025D}" type="pres">
      <dgm:prSet presAssocID="{F9ECAE68-4E0A-4BA1-9748-D61D0678CA8F}" presName="hierChild5" presStyleCnt="0"/>
      <dgm:spPr/>
    </dgm:pt>
    <dgm:pt modelId="{DB926CC8-83FE-466F-BADD-E6A120E19C00}" type="pres">
      <dgm:prSet presAssocID="{9B9F5FBC-14A9-468D-9CD9-CC54214D102A}" presName="Name35" presStyleLbl="parChTrans1D2" presStyleIdx="1" presStyleCnt="3"/>
      <dgm:spPr/>
      <dgm:t>
        <a:bodyPr/>
        <a:lstStyle/>
        <a:p>
          <a:endParaRPr lang="zh-TW" altLang="en-US"/>
        </a:p>
      </dgm:t>
    </dgm:pt>
    <dgm:pt modelId="{F7B54972-50D8-4CF7-897C-C0FF02EB85E6}" type="pres">
      <dgm:prSet presAssocID="{6549DB03-4FB2-4484-BB22-2DBE834C4431}" presName="hierRoot2" presStyleCnt="0">
        <dgm:presLayoutVars>
          <dgm:hierBranch/>
        </dgm:presLayoutVars>
      </dgm:prSet>
      <dgm:spPr/>
    </dgm:pt>
    <dgm:pt modelId="{F07F41C1-40A7-4628-8748-7347DB2497BF}" type="pres">
      <dgm:prSet presAssocID="{6549DB03-4FB2-4484-BB22-2DBE834C4431}" presName="rootComposite" presStyleCnt="0"/>
      <dgm:spPr/>
    </dgm:pt>
    <dgm:pt modelId="{69F89C52-24EF-46F6-B728-0F002D27870D}" type="pres">
      <dgm:prSet presAssocID="{6549DB03-4FB2-4484-BB22-2DBE834C4431}" presName="rootText" presStyleLbl="node2" presStyleIdx="1" presStyleCnt="3" custScaleX="139401" custLinFactNeighborX="78846" custLinFactNeighborY="-8865">
        <dgm:presLayoutVars>
          <dgm:chPref val="3"/>
        </dgm:presLayoutVars>
      </dgm:prSet>
      <dgm:spPr/>
      <dgm:t>
        <a:bodyPr/>
        <a:lstStyle/>
        <a:p>
          <a:endParaRPr lang="zh-TW" altLang="en-US"/>
        </a:p>
      </dgm:t>
    </dgm:pt>
    <dgm:pt modelId="{298C8ADE-5839-4897-B93E-2F68827CD289}" type="pres">
      <dgm:prSet presAssocID="{6549DB03-4FB2-4484-BB22-2DBE834C4431}" presName="rootConnector" presStyleLbl="node2" presStyleIdx="1" presStyleCnt="3"/>
      <dgm:spPr/>
      <dgm:t>
        <a:bodyPr/>
        <a:lstStyle/>
        <a:p>
          <a:endParaRPr lang="zh-TW" altLang="en-US"/>
        </a:p>
      </dgm:t>
    </dgm:pt>
    <dgm:pt modelId="{EEE9D1E9-475B-4166-9A84-0B82F84F96E9}" type="pres">
      <dgm:prSet presAssocID="{6549DB03-4FB2-4484-BB22-2DBE834C4431}" presName="hierChild4" presStyleCnt="0"/>
      <dgm:spPr/>
    </dgm:pt>
    <dgm:pt modelId="{7E3BDEC7-C3CC-4850-A7CF-A2507F0247BE}" type="pres">
      <dgm:prSet presAssocID="{6549DB03-4FB2-4484-BB22-2DBE834C4431}" presName="hierChild5" presStyleCnt="0"/>
      <dgm:spPr/>
    </dgm:pt>
    <dgm:pt modelId="{1C59CECE-F1CF-46FD-8968-8DCF66DDBB12}" type="pres">
      <dgm:prSet presAssocID="{33F55318-AF95-4835-9C79-8D578FFDD6A5}" presName="Name35" presStyleLbl="parChTrans1D2" presStyleIdx="2" presStyleCnt="3"/>
      <dgm:spPr/>
      <dgm:t>
        <a:bodyPr/>
        <a:lstStyle/>
        <a:p>
          <a:endParaRPr lang="zh-TW" altLang="en-US"/>
        </a:p>
      </dgm:t>
    </dgm:pt>
    <dgm:pt modelId="{DFEECE2E-98BC-4E31-934D-909DC26714E0}" type="pres">
      <dgm:prSet presAssocID="{2289791F-0B73-47D1-8BEA-4E98A59367A6}" presName="hierRoot2" presStyleCnt="0">
        <dgm:presLayoutVars>
          <dgm:hierBranch/>
        </dgm:presLayoutVars>
      </dgm:prSet>
      <dgm:spPr/>
    </dgm:pt>
    <dgm:pt modelId="{B262F967-2E01-4C8E-A3D3-6ED59EF2438D}" type="pres">
      <dgm:prSet presAssocID="{2289791F-0B73-47D1-8BEA-4E98A59367A6}" presName="rootComposite" presStyleCnt="0"/>
      <dgm:spPr/>
    </dgm:pt>
    <dgm:pt modelId="{A8045C05-94C1-40DC-9DD6-B63D41F94CCA}" type="pres">
      <dgm:prSet presAssocID="{2289791F-0B73-47D1-8BEA-4E98A59367A6}" presName="rootText" presStyleLbl="node2" presStyleIdx="2" presStyleCnt="3" custScaleX="184771" custLinFactX="90923" custLinFactNeighborX="100000" custLinFactNeighborY="-8865">
        <dgm:presLayoutVars>
          <dgm:chPref val="3"/>
        </dgm:presLayoutVars>
      </dgm:prSet>
      <dgm:spPr/>
      <dgm:t>
        <a:bodyPr/>
        <a:lstStyle/>
        <a:p>
          <a:endParaRPr lang="zh-TW" altLang="en-US"/>
        </a:p>
      </dgm:t>
    </dgm:pt>
    <dgm:pt modelId="{D318A9BC-9139-4F00-93FA-DFEDCFC11E9D}" type="pres">
      <dgm:prSet presAssocID="{2289791F-0B73-47D1-8BEA-4E98A59367A6}" presName="rootConnector" presStyleLbl="node2" presStyleIdx="2" presStyleCnt="3"/>
      <dgm:spPr/>
      <dgm:t>
        <a:bodyPr/>
        <a:lstStyle/>
        <a:p>
          <a:endParaRPr lang="zh-TW" altLang="en-US"/>
        </a:p>
      </dgm:t>
    </dgm:pt>
    <dgm:pt modelId="{0C276C67-D0E7-4BC9-B8F4-801429DA067B}" type="pres">
      <dgm:prSet presAssocID="{2289791F-0B73-47D1-8BEA-4E98A59367A6}" presName="hierChild4" presStyleCnt="0"/>
      <dgm:spPr/>
    </dgm:pt>
    <dgm:pt modelId="{DACDDBF0-54C0-4604-9AC9-6F5BF9F26196}" type="pres">
      <dgm:prSet presAssocID="{2289791F-0B73-47D1-8BEA-4E98A59367A6}" presName="hierChild5" presStyleCnt="0"/>
      <dgm:spPr/>
    </dgm:pt>
    <dgm:pt modelId="{C3EFF543-AA9D-4B3F-9BDC-383C4E08AA7E}" type="pres">
      <dgm:prSet presAssocID="{EF9AB016-D23E-487E-B3D1-778BAFC1253B}" presName="hierChild3" presStyleCnt="0"/>
      <dgm:spPr/>
    </dgm:pt>
    <dgm:pt modelId="{CD1F70D7-1DAF-44B0-A82B-06CA3C41BB81}" type="pres">
      <dgm:prSet presAssocID="{8BF549B8-291A-474C-9C1D-BBBB2E0A31E3}" presName="hierRoot1" presStyleCnt="0">
        <dgm:presLayoutVars>
          <dgm:hierBranch val="init"/>
        </dgm:presLayoutVars>
      </dgm:prSet>
      <dgm:spPr/>
    </dgm:pt>
    <dgm:pt modelId="{F025DC7F-8BE6-4127-A7A5-A656D5FDBF38}" type="pres">
      <dgm:prSet presAssocID="{8BF549B8-291A-474C-9C1D-BBBB2E0A31E3}" presName="rootComposite1" presStyleCnt="0"/>
      <dgm:spPr/>
    </dgm:pt>
    <dgm:pt modelId="{3CFAE537-F8DB-4E40-90E5-67D39C328B9D}" type="pres">
      <dgm:prSet presAssocID="{8BF549B8-291A-474C-9C1D-BBBB2E0A31E3}" presName="rootText1" presStyleLbl="node0" presStyleIdx="1" presStyleCnt="2" custScaleX="260344" custLinFactNeighborX="23581" custLinFactNeighborY="-76">
        <dgm:presLayoutVars>
          <dgm:chPref val="3"/>
        </dgm:presLayoutVars>
      </dgm:prSet>
      <dgm:spPr/>
      <dgm:t>
        <a:bodyPr/>
        <a:lstStyle/>
        <a:p>
          <a:endParaRPr lang="zh-TW" altLang="en-US"/>
        </a:p>
      </dgm:t>
    </dgm:pt>
    <dgm:pt modelId="{003E1E3D-328F-4630-9A5C-CDA89D4BDE21}" type="pres">
      <dgm:prSet presAssocID="{8BF549B8-291A-474C-9C1D-BBBB2E0A31E3}" presName="rootConnector1" presStyleLbl="node1" presStyleIdx="0" presStyleCnt="0"/>
      <dgm:spPr/>
      <dgm:t>
        <a:bodyPr/>
        <a:lstStyle/>
        <a:p>
          <a:endParaRPr lang="zh-TW" altLang="en-US"/>
        </a:p>
      </dgm:t>
    </dgm:pt>
    <dgm:pt modelId="{DAD36289-9551-4BFC-A2BE-E0417BD82A84}" type="pres">
      <dgm:prSet presAssocID="{8BF549B8-291A-474C-9C1D-BBBB2E0A31E3}" presName="hierChild2" presStyleCnt="0"/>
      <dgm:spPr/>
    </dgm:pt>
    <dgm:pt modelId="{B3AD7BD4-3C57-4194-882D-3AFE05B0B6B6}" type="pres">
      <dgm:prSet presAssocID="{8BF549B8-291A-474C-9C1D-BBBB2E0A31E3}" presName="hierChild3" presStyleCnt="0"/>
      <dgm:spPr/>
    </dgm:pt>
  </dgm:ptLst>
  <dgm:cxnLst>
    <dgm:cxn modelId="{7C0F9885-7D6E-4DD1-9FA0-CCCD2842444E}" type="presOf" srcId="{F9ECAE68-4E0A-4BA1-9748-D61D0678CA8F}" destId="{F2FEDD83-EA71-4EDE-B2FD-4A450682B1A4}" srcOrd="1" destOrd="0" presId="urn:microsoft.com/office/officeart/2005/8/layout/orgChart1"/>
    <dgm:cxn modelId="{08D06503-3CD6-4416-B9F8-DCF81521B94A}" srcId="{EF9AB016-D23E-487E-B3D1-778BAFC1253B}" destId="{F9ECAE68-4E0A-4BA1-9748-D61D0678CA8F}" srcOrd="0" destOrd="0" parTransId="{C4815296-96E7-4977-A1EC-D58F617EFAA7}" sibTransId="{71CB79C4-6285-4039-B9DA-B45872F75715}"/>
    <dgm:cxn modelId="{B36ACFF9-F45A-4871-9FD3-5D4F51F31091}" type="presOf" srcId="{33F55318-AF95-4835-9C79-8D578FFDD6A5}" destId="{1C59CECE-F1CF-46FD-8968-8DCF66DDBB12}" srcOrd="0" destOrd="0" presId="urn:microsoft.com/office/officeart/2005/8/layout/orgChart1"/>
    <dgm:cxn modelId="{1FD1E54B-EB21-4332-B35B-E46EB8AA9081}" type="presOf" srcId="{2289791F-0B73-47D1-8BEA-4E98A59367A6}" destId="{D318A9BC-9139-4F00-93FA-DFEDCFC11E9D}" srcOrd="1" destOrd="0" presId="urn:microsoft.com/office/officeart/2005/8/layout/orgChart1"/>
    <dgm:cxn modelId="{8C0FA1AC-572B-46A9-8FD7-85FED2EF2DC4}" srcId="{723B94C2-518B-4331-A630-FA62D3A4212E}" destId="{8BF549B8-291A-474C-9C1D-BBBB2E0A31E3}" srcOrd="1" destOrd="0" parTransId="{7AFA914B-6EB3-4250-AFFF-D213219F2423}" sibTransId="{C4D5C398-A5F6-4F68-B8FC-419F98009C5B}"/>
    <dgm:cxn modelId="{81E76A28-AA0F-4332-A4BF-DCB6D9F7BCA2}" srcId="{723B94C2-518B-4331-A630-FA62D3A4212E}" destId="{EF9AB016-D23E-487E-B3D1-778BAFC1253B}" srcOrd="0" destOrd="0" parTransId="{F7942A3A-F1A2-4E7C-8396-BB4BAC6A2D38}" sibTransId="{1E0E5CC4-58EC-4EDC-9CC3-96C8672FA84B}"/>
    <dgm:cxn modelId="{F881A1F0-92BC-4E04-BDD0-897E507C22F2}" type="presOf" srcId="{723B94C2-518B-4331-A630-FA62D3A4212E}" destId="{AF474CD3-8B4B-45E4-B99E-3A0FCE4B610D}" srcOrd="0" destOrd="0" presId="urn:microsoft.com/office/officeart/2005/8/layout/orgChart1"/>
    <dgm:cxn modelId="{76EF0DD9-AA7C-409E-B734-2CA9548E87C7}" type="presOf" srcId="{2289791F-0B73-47D1-8BEA-4E98A59367A6}" destId="{A8045C05-94C1-40DC-9DD6-B63D41F94CCA}" srcOrd="0" destOrd="0" presId="urn:microsoft.com/office/officeart/2005/8/layout/orgChart1"/>
    <dgm:cxn modelId="{D2B346D3-5F13-43D6-B72B-51453EC76B8F}" type="presOf" srcId="{F9ECAE68-4E0A-4BA1-9748-D61D0678CA8F}" destId="{84AE1919-C463-40CF-AAF5-A28C0E4F5EBC}" srcOrd="0" destOrd="0" presId="urn:microsoft.com/office/officeart/2005/8/layout/orgChart1"/>
    <dgm:cxn modelId="{638E5DCF-FDAC-4795-981E-7726FF3E4DC0}" type="presOf" srcId="{6549DB03-4FB2-4484-BB22-2DBE834C4431}" destId="{69F89C52-24EF-46F6-B728-0F002D27870D}" srcOrd="0" destOrd="0" presId="urn:microsoft.com/office/officeart/2005/8/layout/orgChart1"/>
    <dgm:cxn modelId="{656D633E-3DB0-4F0D-979E-397712CE48F3}" type="presOf" srcId="{C4815296-96E7-4977-A1EC-D58F617EFAA7}" destId="{B669D732-23E5-4BB8-A20E-C6C6A492BE11}" srcOrd="0" destOrd="0" presId="urn:microsoft.com/office/officeart/2005/8/layout/orgChart1"/>
    <dgm:cxn modelId="{259B66F8-F94D-4FC8-B5E9-7E828AF0C64F}" type="presOf" srcId="{9B9F5FBC-14A9-468D-9CD9-CC54214D102A}" destId="{DB926CC8-83FE-466F-BADD-E6A120E19C00}" srcOrd="0" destOrd="0" presId="urn:microsoft.com/office/officeart/2005/8/layout/orgChart1"/>
    <dgm:cxn modelId="{246ECE25-984D-485E-A3EA-BA48F4AAD94D}" type="presOf" srcId="{EF9AB016-D23E-487E-B3D1-778BAFC1253B}" destId="{FBA19C39-1847-4924-9C0D-0E073137D643}" srcOrd="0" destOrd="0" presId="urn:microsoft.com/office/officeart/2005/8/layout/orgChart1"/>
    <dgm:cxn modelId="{0EAF3E6C-7BB1-4283-AEAE-B70AC4B26522}" type="presOf" srcId="{8BF549B8-291A-474C-9C1D-BBBB2E0A31E3}" destId="{3CFAE537-F8DB-4E40-90E5-67D39C328B9D}" srcOrd="0" destOrd="0" presId="urn:microsoft.com/office/officeart/2005/8/layout/orgChart1"/>
    <dgm:cxn modelId="{9545B2B8-474F-40A4-BFDB-B724DB90B68F}" srcId="{EF9AB016-D23E-487E-B3D1-778BAFC1253B}" destId="{6549DB03-4FB2-4484-BB22-2DBE834C4431}" srcOrd="1" destOrd="0" parTransId="{9B9F5FBC-14A9-468D-9CD9-CC54214D102A}" sibTransId="{D72E74CE-D49C-4513-8B4B-78F9D432E19B}"/>
    <dgm:cxn modelId="{4ED5A0F2-DCDE-40E8-84BB-82DACC0B577C}" type="presOf" srcId="{6549DB03-4FB2-4484-BB22-2DBE834C4431}" destId="{298C8ADE-5839-4897-B93E-2F68827CD289}" srcOrd="1" destOrd="0" presId="urn:microsoft.com/office/officeart/2005/8/layout/orgChart1"/>
    <dgm:cxn modelId="{F921C8CD-5B9C-41C4-AA11-ABCECA449178}" type="presOf" srcId="{EF9AB016-D23E-487E-B3D1-778BAFC1253B}" destId="{0859C794-98AF-4895-A0A5-EBA27035E6DF}" srcOrd="1" destOrd="0" presId="urn:microsoft.com/office/officeart/2005/8/layout/orgChart1"/>
    <dgm:cxn modelId="{89834E7A-0698-423F-A202-99E4E03D2FE5}" type="presOf" srcId="{8BF549B8-291A-474C-9C1D-BBBB2E0A31E3}" destId="{003E1E3D-328F-4630-9A5C-CDA89D4BDE21}" srcOrd="1" destOrd="0" presId="urn:microsoft.com/office/officeart/2005/8/layout/orgChart1"/>
    <dgm:cxn modelId="{F4643971-9B4C-4B48-A3F3-01F9228F721A}" srcId="{EF9AB016-D23E-487E-B3D1-778BAFC1253B}" destId="{2289791F-0B73-47D1-8BEA-4E98A59367A6}" srcOrd="2" destOrd="0" parTransId="{33F55318-AF95-4835-9C79-8D578FFDD6A5}" sibTransId="{6FE1CA5E-C48E-4000-8E79-8AD10E2547E1}"/>
    <dgm:cxn modelId="{79E7F052-6034-49B3-B357-D552DBF8F314}" type="presParOf" srcId="{AF474CD3-8B4B-45E4-B99E-3A0FCE4B610D}" destId="{24BBB759-6E33-4955-A96D-B8299F9CF388}" srcOrd="0" destOrd="0" presId="urn:microsoft.com/office/officeart/2005/8/layout/orgChart1"/>
    <dgm:cxn modelId="{9F4BC3AC-8900-4498-8244-E2BC1C98409E}" type="presParOf" srcId="{24BBB759-6E33-4955-A96D-B8299F9CF388}" destId="{7F64493C-83CA-4621-A29A-AC8DAE69CF22}" srcOrd="0" destOrd="0" presId="urn:microsoft.com/office/officeart/2005/8/layout/orgChart1"/>
    <dgm:cxn modelId="{10892D54-E063-4CBE-9B0B-F399870A4533}" type="presParOf" srcId="{7F64493C-83CA-4621-A29A-AC8DAE69CF22}" destId="{FBA19C39-1847-4924-9C0D-0E073137D643}" srcOrd="0" destOrd="0" presId="urn:microsoft.com/office/officeart/2005/8/layout/orgChart1"/>
    <dgm:cxn modelId="{FB7BC677-2827-446C-ABDF-5B0A55EB54E7}" type="presParOf" srcId="{7F64493C-83CA-4621-A29A-AC8DAE69CF22}" destId="{0859C794-98AF-4895-A0A5-EBA27035E6DF}" srcOrd="1" destOrd="0" presId="urn:microsoft.com/office/officeart/2005/8/layout/orgChart1"/>
    <dgm:cxn modelId="{A3026F3E-2FFF-4ED1-928E-33EA04A28162}" type="presParOf" srcId="{24BBB759-6E33-4955-A96D-B8299F9CF388}" destId="{16EE6F8B-BB4F-4A0C-AA49-827EC39DD4D2}" srcOrd="1" destOrd="0" presId="urn:microsoft.com/office/officeart/2005/8/layout/orgChart1"/>
    <dgm:cxn modelId="{B81E5F12-DD72-4DF8-A12C-CCAEBC196964}" type="presParOf" srcId="{16EE6F8B-BB4F-4A0C-AA49-827EC39DD4D2}" destId="{B669D732-23E5-4BB8-A20E-C6C6A492BE11}" srcOrd="0" destOrd="0" presId="urn:microsoft.com/office/officeart/2005/8/layout/orgChart1"/>
    <dgm:cxn modelId="{8EACEF0B-46CD-429C-BEDE-437FD16BB7AE}" type="presParOf" srcId="{16EE6F8B-BB4F-4A0C-AA49-827EC39DD4D2}" destId="{04A52C7E-F8A1-41DB-926A-CE1095FB9440}" srcOrd="1" destOrd="0" presId="urn:microsoft.com/office/officeart/2005/8/layout/orgChart1"/>
    <dgm:cxn modelId="{024225FA-788F-4267-BF79-1E421781A354}" type="presParOf" srcId="{04A52C7E-F8A1-41DB-926A-CE1095FB9440}" destId="{3782D0C8-9B94-4F04-A88A-52FFF6BEF20D}" srcOrd="0" destOrd="0" presId="urn:microsoft.com/office/officeart/2005/8/layout/orgChart1"/>
    <dgm:cxn modelId="{67C64851-A375-4D0C-884F-B7F1231CF438}" type="presParOf" srcId="{3782D0C8-9B94-4F04-A88A-52FFF6BEF20D}" destId="{84AE1919-C463-40CF-AAF5-A28C0E4F5EBC}" srcOrd="0" destOrd="0" presId="urn:microsoft.com/office/officeart/2005/8/layout/orgChart1"/>
    <dgm:cxn modelId="{9386AD4F-69EC-40EC-8B3E-28BE9698579E}" type="presParOf" srcId="{3782D0C8-9B94-4F04-A88A-52FFF6BEF20D}" destId="{F2FEDD83-EA71-4EDE-B2FD-4A450682B1A4}" srcOrd="1" destOrd="0" presId="urn:microsoft.com/office/officeart/2005/8/layout/orgChart1"/>
    <dgm:cxn modelId="{CAE8F61A-3AEC-49A0-BB79-3A8D9B76CFF6}" type="presParOf" srcId="{04A52C7E-F8A1-41DB-926A-CE1095FB9440}" destId="{452B4F6C-C8AA-4071-A24B-0AF71DDA8624}" srcOrd="1" destOrd="0" presId="urn:microsoft.com/office/officeart/2005/8/layout/orgChart1"/>
    <dgm:cxn modelId="{66F91A7E-5279-4D95-A4FB-7AA29BC20F9F}" type="presParOf" srcId="{04A52C7E-F8A1-41DB-926A-CE1095FB9440}" destId="{A59581C5-3AE1-4CE2-BCD5-25CA1893025D}" srcOrd="2" destOrd="0" presId="urn:microsoft.com/office/officeart/2005/8/layout/orgChart1"/>
    <dgm:cxn modelId="{304FBF8C-E435-4887-BB38-33FFD15E7570}" type="presParOf" srcId="{16EE6F8B-BB4F-4A0C-AA49-827EC39DD4D2}" destId="{DB926CC8-83FE-466F-BADD-E6A120E19C00}" srcOrd="2" destOrd="0" presId="urn:microsoft.com/office/officeart/2005/8/layout/orgChart1"/>
    <dgm:cxn modelId="{2BD3836D-7131-415C-8FD5-5B676689B6F2}" type="presParOf" srcId="{16EE6F8B-BB4F-4A0C-AA49-827EC39DD4D2}" destId="{F7B54972-50D8-4CF7-897C-C0FF02EB85E6}" srcOrd="3" destOrd="0" presId="urn:microsoft.com/office/officeart/2005/8/layout/orgChart1"/>
    <dgm:cxn modelId="{859A8061-1392-45B4-A7D0-FAC7D242C6F9}" type="presParOf" srcId="{F7B54972-50D8-4CF7-897C-C0FF02EB85E6}" destId="{F07F41C1-40A7-4628-8748-7347DB2497BF}" srcOrd="0" destOrd="0" presId="urn:microsoft.com/office/officeart/2005/8/layout/orgChart1"/>
    <dgm:cxn modelId="{3ED15326-565B-4714-9CC6-B20E51BF2992}" type="presParOf" srcId="{F07F41C1-40A7-4628-8748-7347DB2497BF}" destId="{69F89C52-24EF-46F6-B728-0F002D27870D}" srcOrd="0" destOrd="0" presId="urn:microsoft.com/office/officeart/2005/8/layout/orgChart1"/>
    <dgm:cxn modelId="{FF488F1C-1700-48C2-BC34-C61857802993}" type="presParOf" srcId="{F07F41C1-40A7-4628-8748-7347DB2497BF}" destId="{298C8ADE-5839-4897-B93E-2F68827CD289}" srcOrd="1" destOrd="0" presId="urn:microsoft.com/office/officeart/2005/8/layout/orgChart1"/>
    <dgm:cxn modelId="{9C69C301-5EBB-4AB9-93B4-6FCB5A0129D3}" type="presParOf" srcId="{F7B54972-50D8-4CF7-897C-C0FF02EB85E6}" destId="{EEE9D1E9-475B-4166-9A84-0B82F84F96E9}" srcOrd="1" destOrd="0" presId="urn:microsoft.com/office/officeart/2005/8/layout/orgChart1"/>
    <dgm:cxn modelId="{7A35EF7A-DC9B-4E5D-BC77-FB6884CB6DEE}" type="presParOf" srcId="{F7B54972-50D8-4CF7-897C-C0FF02EB85E6}" destId="{7E3BDEC7-C3CC-4850-A7CF-A2507F0247BE}" srcOrd="2" destOrd="0" presId="urn:microsoft.com/office/officeart/2005/8/layout/orgChart1"/>
    <dgm:cxn modelId="{A552955A-22B1-47E0-9A83-9C0B010B32AB}" type="presParOf" srcId="{16EE6F8B-BB4F-4A0C-AA49-827EC39DD4D2}" destId="{1C59CECE-F1CF-46FD-8968-8DCF66DDBB12}" srcOrd="4" destOrd="0" presId="urn:microsoft.com/office/officeart/2005/8/layout/orgChart1"/>
    <dgm:cxn modelId="{54E871DF-115C-4057-8356-7822AB4112D5}" type="presParOf" srcId="{16EE6F8B-BB4F-4A0C-AA49-827EC39DD4D2}" destId="{DFEECE2E-98BC-4E31-934D-909DC26714E0}" srcOrd="5" destOrd="0" presId="urn:microsoft.com/office/officeart/2005/8/layout/orgChart1"/>
    <dgm:cxn modelId="{59D7618F-FD38-44F9-B9DC-B0B13D0A373D}" type="presParOf" srcId="{DFEECE2E-98BC-4E31-934D-909DC26714E0}" destId="{B262F967-2E01-4C8E-A3D3-6ED59EF2438D}" srcOrd="0" destOrd="0" presId="urn:microsoft.com/office/officeart/2005/8/layout/orgChart1"/>
    <dgm:cxn modelId="{77602B34-214A-4799-87F4-A7CAFBDD0B4F}" type="presParOf" srcId="{B262F967-2E01-4C8E-A3D3-6ED59EF2438D}" destId="{A8045C05-94C1-40DC-9DD6-B63D41F94CCA}" srcOrd="0" destOrd="0" presId="urn:microsoft.com/office/officeart/2005/8/layout/orgChart1"/>
    <dgm:cxn modelId="{E5385703-221E-4B7D-A71C-1DB7855DB92D}" type="presParOf" srcId="{B262F967-2E01-4C8E-A3D3-6ED59EF2438D}" destId="{D318A9BC-9139-4F00-93FA-DFEDCFC11E9D}" srcOrd="1" destOrd="0" presId="urn:microsoft.com/office/officeart/2005/8/layout/orgChart1"/>
    <dgm:cxn modelId="{3C39E020-E51D-4A68-B79A-D5B1C5D79B1C}" type="presParOf" srcId="{DFEECE2E-98BC-4E31-934D-909DC26714E0}" destId="{0C276C67-D0E7-4BC9-B8F4-801429DA067B}" srcOrd="1" destOrd="0" presId="urn:microsoft.com/office/officeart/2005/8/layout/orgChart1"/>
    <dgm:cxn modelId="{F98EEC2D-C34E-436F-8D3E-7680ED69ADAE}" type="presParOf" srcId="{DFEECE2E-98BC-4E31-934D-909DC26714E0}" destId="{DACDDBF0-54C0-4604-9AC9-6F5BF9F26196}" srcOrd="2" destOrd="0" presId="urn:microsoft.com/office/officeart/2005/8/layout/orgChart1"/>
    <dgm:cxn modelId="{E8A5E4A3-BAB8-4064-901E-97AB1744E663}" type="presParOf" srcId="{24BBB759-6E33-4955-A96D-B8299F9CF388}" destId="{C3EFF543-AA9D-4B3F-9BDC-383C4E08AA7E}" srcOrd="2" destOrd="0" presId="urn:microsoft.com/office/officeart/2005/8/layout/orgChart1"/>
    <dgm:cxn modelId="{B2F2F520-70D5-48B9-8883-9A1C61D94968}" type="presParOf" srcId="{AF474CD3-8B4B-45E4-B99E-3A0FCE4B610D}" destId="{CD1F70D7-1DAF-44B0-A82B-06CA3C41BB81}" srcOrd="1" destOrd="0" presId="urn:microsoft.com/office/officeart/2005/8/layout/orgChart1"/>
    <dgm:cxn modelId="{6C7A2CAD-14EB-4C27-BE49-172F58CEB98D}" type="presParOf" srcId="{CD1F70D7-1DAF-44B0-A82B-06CA3C41BB81}" destId="{F025DC7F-8BE6-4127-A7A5-A656D5FDBF38}" srcOrd="0" destOrd="0" presId="urn:microsoft.com/office/officeart/2005/8/layout/orgChart1"/>
    <dgm:cxn modelId="{6F86BA67-45FA-433D-A3A0-05CFC0D6FAF2}" type="presParOf" srcId="{F025DC7F-8BE6-4127-A7A5-A656D5FDBF38}" destId="{3CFAE537-F8DB-4E40-90E5-67D39C328B9D}" srcOrd="0" destOrd="0" presId="urn:microsoft.com/office/officeart/2005/8/layout/orgChart1"/>
    <dgm:cxn modelId="{31463788-C125-46FE-B01E-2E3AB9EFF2EE}" type="presParOf" srcId="{F025DC7F-8BE6-4127-A7A5-A656D5FDBF38}" destId="{003E1E3D-328F-4630-9A5C-CDA89D4BDE21}" srcOrd="1" destOrd="0" presId="urn:microsoft.com/office/officeart/2005/8/layout/orgChart1"/>
    <dgm:cxn modelId="{0D8AA9D0-E7AB-4C8B-B6DF-2E1AD8D543B7}" type="presParOf" srcId="{CD1F70D7-1DAF-44B0-A82B-06CA3C41BB81}" destId="{DAD36289-9551-4BFC-A2BE-E0417BD82A84}" srcOrd="1" destOrd="0" presId="urn:microsoft.com/office/officeart/2005/8/layout/orgChart1"/>
    <dgm:cxn modelId="{94A98B15-FF30-4EC7-A028-FEDFEB0CB476}" type="presParOf" srcId="{CD1F70D7-1DAF-44B0-A82B-06CA3C41BB81}" destId="{B3AD7BD4-3C57-4194-882D-3AFE05B0B6B6}"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D97769-19F3-4663-9ED9-5DF9614106EB}" type="doc">
      <dgm:prSet loTypeId="urn:microsoft.com/office/officeart/2005/8/layout/hProcess9" loCatId="process" qsTypeId="urn:microsoft.com/office/officeart/2005/8/quickstyle/simple1#1" qsCatId="simple" csTypeId="urn:microsoft.com/office/officeart/2005/8/colors/accent1_2#5" csCatId="accent1" phldr="1"/>
      <dgm:spPr/>
      <dgm:t>
        <a:bodyPr/>
        <a:lstStyle/>
        <a:p>
          <a:endParaRPr lang="zh-TW" altLang="en-US"/>
        </a:p>
      </dgm:t>
    </dgm:pt>
    <dgm:pt modelId="{74CD3FB7-7359-49FD-8F79-DDB2087725F7}">
      <dgm:prSet phldrT="[文字]"/>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altLang="zh-TW" b="1" dirty="0" smtClean="0">
              <a:solidFill>
                <a:schemeClr val="tx1"/>
              </a:solidFill>
            </a:rPr>
            <a:t>1%</a:t>
          </a:r>
          <a:endParaRPr lang="zh-TW" altLang="en-US" b="1" dirty="0">
            <a:solidFill>
              <a:schemeClr val="tx1"/>
            </a:solidFill>
          </a:endParaRPr>
        </a:p>
      </dgm:t>
    </dgm:pt>
    <dgm:pt modelId="{772AEDE7-6CF8-41E9-BB8F-5F7E216A0F64}" type="parTrans" cxnId="{8CBC909B-1124-4C94-9DAE-3A3FB7A814B4}">
      <dgm:prSet/>
      <dgm:spPr/>
      <dgm:t>
        <a:bodyPr/>
        <a:lstStyle/>
        <a:p>
          <a:endParaRPr lang="zh-TW" altLang="en-US"/>
        </a:p>
      </dgm:t>
    </dgm:pt>
    <dgm:pt modelId="{C11C10B7-9796-46EC-BC7E-0AA7298FFBD5}" type="sibTrans" cxnId="{8CBC909B-1124-4C94-9DAE-3A3FB7A814B4}">
      <dgm:prSet/>
      <dgm:spPr/>
      <dgm:t>
        <a:bodyPr/>
        <a:lstStyle/>
        <a:p>
          <a:endParaRPr lang="zh-TW" altLang="en-US"/>
        </a:p>
      </dgm:t>
    </dgm:pt>
    <dgm:pt modelId="{87B769EF-A5A1-4B4A-B4A8-2D14D9AC55FE}">
      <dgm:prSet phldrT="[文字]"/>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altLang="zh-TW" b="1" dirty="0" smtClean="0">
              <a:solidFill>
                <a:schemeClr val="tx1"/>
              </a:solidFill>
            </a:rPr>
            <a:t>2%</a:t>
          </a:r>
          <a:endParaRPr lang="zh-TW" altLang="en-US" b="1" dirty="0">
            <a:solidFill>
              <a:schemeClr val="tx1"/>
            </a:solidFill>
          </a:endParaRPr>
        </a:p>
      </dgm:t>
    </dgm:pt>
    <dgm:pt modelId="{A03997D6-9934-4A1B-B7A4-FCCFF980926A}" type="parTrans" cxnId="{F72FBCF7-74B2-4C84-BB3B-9DEE531ED00B}">
      <dgm:prSet/>
      <dgm:spPr/>
      <dgm:t>
        <a:bodyPr/>
        <a:lstStyle/>
        <a:p>
          <a:endParaRPr lang="zh-TW" altLang="en-US"/>
        </a:p>
      </dgm:t>
    </dgm:pt>
    <dgm:pt modelId="{4AAEB7A6-3000-49B4-A0B0-0CE67A420FC4}" type="sibTrans" cxnId="{F72FBCF7-74B2-4C84-BB3B-9DEE531ED00B}">
      <dgm:prSet/>
      <dgm:spPr/>
      <dgm:t>
        <a:bodyPr/>
        <a:lstStyle/>
        <a:p>
          <a:endParaRPr lang="zh-TW" altLang="en-US"/>
        </a:p>
      </dgm:t>
    </dgm:pt>
    <dgm:pt modelId="{CC4D33E8-6599-4484-B3C1-1780643382A1}">
      <dgm:prSet phldrT="[文字]"/>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altLang="zh-TW" b="1" dirty="0" smtClean="0">
              <a:solidFill>
                <a:schemeClr val="tx1"/>
              </a:solidFill>
            </a:rPr>
            <a:t>3%</a:t>
          </a:r>
          <a:endParaRPr lang="zh-TW" altLang="en-US" b="1" dirty="0">
            <a:solidFill>
              <a:schemeClr val="tx1"/>
            </a:solidFill>
          </a:endParaRPr>
        </a:p>
      </dgm:t>
    </dgm:pt>
    <dgm:pt modelId="{5BFE9BF9-5673-4CF0-A2B9-65F4758B6905}" type="parTrans" cxnId="{FE842AF9-75EE-4EE8-8BE1-5B189306C314}">
      <dgm:prSet/>
      <dgm:spPr/>
      <dgm:t>
        <a:bodyPr/>
        <a:lstStyle/>
        <a:p>
          <a:endParaRPr lang="zh-TW" altLang="en-US"/>
        </a:p>
      </dgm:t>
    </dgm:pt>
    <dgm:pt modelId="{6E0D2595-6DA8-4AE3-B788-166196146B54}" type="sibTrans" cxnId="{FE842AF9-75EE-4EE8-8BE1-5B189306C314}">
      <dgm:prSet/>
      <dgm:spPr/>
      <dgm:t>
        <a:bodyPr/>
        <a:lstStyle/>
        <a:p>
          <a:endParaRPr lang="zh-TW" altLang="en-US"/>
        </a:p>
      </dgm:t>
    </dgm:pt>
    <dgm:pt modelId="{D74EB67D-22FE-4FAB-BFB0-57F8A1C9CE8E}">
      <dgm:prSet phldrT="[文字]"/>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altLang="zh-TW" b="1" dirty="0" smtClean="0">
              <a:solidFill>
                <a:schemeClr val="tx1"/>
              </a:solidFill>
            </a:rPr>
            <a:t>4%</a:t>
          </a:r>
          <a:endParaRPr lang="zh-TW" altLang="en-US" b="1" dirty="0">
            <a:solidFill>
              <a:schemeClr val="tx1"/>
            </a:solidFill>
          </a:endParaRPr>
        </a:p>
      </dgm:t>
    </dgm:pt>
    <dgm:pt modelId="{84EC8FD1-3E82-4A2E-9543-84DB5DCF3DFE}" type="parTrans" cxnId="{67608C0D-BC25-404A-A0FC-1E0B5117A700}">
      <dgm:prSet/>
      <dgm:spPr/>
      <dgm:t>
        <a:bodyPr/>
        <a:lstStyle/>
        <a:p>
          <a:endParaRPr lang="zh-TW" altLang="en-US"/>
        </a:p>
      </dgm:t>
    </dgm:pt>
    <dgm:pt modelId="{176226A9-48A9-4867-8328-4906174944BE}" type="sibTrans" cxnId="{67608C0D-BC25-404A-A0FC-1E0B5117A700}">
      <dgm:prSet/>
      <dgm:spPr/>
      <dgm:t>
        <a:bodyPr/>
        <a:lstStyle/>
        <a:p>
          <a:endParaRPr lang="zh-TW" altLang="en-US"/>
        </a:p>
      </dgm:t>
    </dgm:pt>
    <dgm:pt modelId="{26A2287B-A8C3-481B-BA2B-992A7D393C3F}">
      <dgm:prSet phldrT="[文字]"/>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altLang="zh-TW" b="1" dirty="0" smtClean="0">
              <a:solidFill>
                <a:schemeClr val="tx1"/>
              </a:solidFill>
            </a:rPr>
            <a:t>5%</a:t>
          </a:r>
          <a:endParaRPr lang="zh-TW" altLang="en-US" b="1" dirty="0">
            <a:solidFill>
              <a:schemeClr val="tx1"/>
            </a:solidFill>
          </a:endParaRPr>
        </a:p>
      </dgm:t>
    </dgm:pt>
    <dgm:pt modelId="{3425BADC-3F99-4088-8B4E-70B0A976E7C0}" type="parTrans" cxnId="{592E7DE7-7B12-421C-8888-596606E04950}">
      <dgm:prSet/>
      <dgm:spPr/>
      <dgm:t>
        <a:bodyPr/>
        <a:lstStyle/>
        <a:p>
          <a:endParaRPr lang="zh-TW" altLang="en-US"/>
        </a:p>
      </dgm:t>
    </dgm:pt>
    <dgm:pt modelId="{D375CA3C-2459-43AE-A3C3-0E87F87A638B}" type="sibTrans" cxnId="{592E7DE7-7B12-421C-8888-596606E04950}">
      <dgm:prSet/>
      <dgm:spPr/>
      <dgm:t>
        <a:bodyPr/>
        <a:lstStyle/>
        <a:p>
          <a:endParaRPr lang="zh-TW" altLang="en-US"/>
        </a:p>
      </dgm:t>
    </dgm:pt>
    <dgm:pt modelId="{D4D2BEB8-8A71-4144-B35C-2FA056923695}" type="pres">
      <dgm:prSet presAssocID="{0FD97769-19F3-4663-9ED9-5DF9614106EB}" presName="CompostProcess" presStyleCnt="0">
        <dgm:presLayoutVars>
          <dgm:dir/>
          <dgm:resizeHandles val="exact"/>
        </dgm:presLayoutVars>
      </dgm:prSet>
      <dgm:spPr/>
      <dgm:t>
        <a:bodyPr/>
        <a:lstStyle/>
        <a:p>
          <a:endParaRPr lang="zh-TW" altLang="en-US"/>
        </a:p>
      </dgm:t>
    </dgm:pt>
    <dgm:pt modelId="{ADC34B1C-36F3-4B40-9DE0-8F81C7A89B45}" type="pres">
      <dgm:prSet presAssocID="{0FD97769-19F3-4663-9ED9-5DF9614106EB}" presName="arrow" presStyleLbl="bgShp" presStyleIdx="0" presStyleCnt="1"/>
      <dgm:spPr>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7518809E-73F6-4D86-88D4-4FEED3DB6E0D}" type="pres">
      <dgm:prSet presAssocID="{0FD97769-19F3-4663-9ED9-5DF9614106EB}" presName="linearProcess" presStyleCnt="0"/>
      <dgm:spPr/>
    </dgm:pt>
    <dgm:pt modelId="{B8EC411C-DA01-4417-871C-A14CCBA61029}" type="pres">
      <dgm:prSet presAssocID="{74CD3FB7-7359-49FD-8F79-DDB2087725F7}" presName="textNode" presStyleLbl="node1" presStyleIdx="0" presStyleCnt="5">
        <dgm:presLayoutVars>
          <dgm:bulletEnabled val="1"/>
        </dgm:presLayoutVars>
      </dgm:prSet>
      <dgm:spPr/>
      <dgm:t>
        <a:bodyPr/>
        <a:lstStyle/>
        <a:p>
          <a:endParaRPr lang="zh-TW" altLang="en-US"/>
        </a:p>
      </dgm:t>
    </dgm:pt>
    <dgm:pt modelId="{78767001-8A0E-448E-BA5A-0A489CD70CC7}" type="pres">
      <dgm:prSet presAssocID="{C11C10B7-9796-46EC-BC7E-0AA7298FFBD5}" presName="sibTrans" presStyleCnt="0"/>
      <dgm:spPr/>
    </dgm:pt>
    <dgm:pt modelId="{7FC27A7C-93ED-4577-9785-1622AE6CED9C}" type="pres">
      <dgm:prSet presAssocID="{87B769EF-A5A1-4B4A-B4A8-2D14D9AC55FE}" presName="textNode" presStyleLbl="node1" presStyleIdx="1" presStyleCnt="5">
        <dgm:presLayoutVars>
          <dgm:bulletEnabled val="1"/>
        </dgm:presLayoutVars>
      </dgm:prSet>
      <dgm:spPr/>
      <dgm:t>
        <a:bodyPr/>
        <a:lstStyle/>
        <a:p>
          <a:endParaRPr lang="zh-TW" altLang="en-US"/>
        </a:p>
      </dgm:t>
    </dgm:pt>
    <dgm:pt modelId="{6486F92C-C0BF-4AC5-88B6-87A3B147327A}" type="pres">
      <dgm:prSet presAssocID="{4AAEB7A6-3000-49B4-A0B0-0CE67A420FC4}" presName="sibTrans" presStyleCnt="0"/>
      <dgm:spPr/>
    </dgm:pt>
    <dgm:pt modelId="{848384B6-3C94-4788-9296-FF7D049720FF}" type="pres">
      <dgm:prSet presAssocID="{CC4D33E8-6599-4484-B3C1-1780643382A1}" presName="textNode" presStyleLbl="node1" presStyleIdx="2" presStyleCnt="5">
        <dgm:presLayoutVars>
          <dgm:bulletEnabled val="1"/>
        </dgm:presLayoutVars>
      </dgm:prSet>
      <dgm:spPr/>
      <dgm:t>
        <a:bodyPr/>
        <a:lstStyle/>
        <a:p>
          <a:endParaRPr lang="zh-TW" altLang="en-US"/>
        </a:p>
      </dgm:t>
    </dgm:pt>
    <dgm:pt modelId="{90ECB165-9B6B-4145-B7F5-99FCC5C7AAC4}" type="pres">
      <dgm:prSet presAssocID="{6E0D2595-6DA8-4AE3-B788-166196146B54}" presName="sibTrans" presStyleCnt="0"/>
      <dgm:spPr/>
    </dgm:pt>
    <dgm:pt modelId="{6AEAA591-C1F5-4FF9-9111-7737B03B1171}" type="pres">
      <dgm:prSet presAssocID="{D74EB67D-22FE-4FAB-BFB0-57F8A1C9CE8E}" presName="textNode" presStyleLbl="node1" presStyleIdx="3" presStyleCnt="5">
        <dgm:presLayoutVars>
          <dgm:bulletEnabled val="1"/>
        </dgm:presLayoutVars>
      </dgm:prSet>
      <dgm:spPr/>
      <dgm:t>
        <a:bodyPr/>
        <a:lstStyle/>
        <a:p>
          <a:endParaRPr lang="zh-TW" altLang="en-US"/>
        </a:p>
      </dgm:t>
    </dgm:pt>
    <dgm:pt modelId="{D2B340AA-4CED-473C-954C-D26D8F604463}" type="pres">
      <dgm:prSet presAssocID="{176226A9-48A9-4867-8328-4906174944BE}" presName="sibTrans" presStyleCnt="0"/>
      <dgm:spPr/>
    </dgm:pt>
    <dgm:pt modelId="{57AD4CD2-A57D-420D-80D1-5D644B0C0D6C}" type="pres">
      <dgm:prSet presAssocID="{26A2287B-A8C3-481B-BA2B-992A7D393C3F}" presName="textNode" presStyleLbl="node1" presStyleIdx="4" presStyleCnt="5">
        <dgm:presLayoutVars>
          <dgm:bulletEnabled val="1"/>
        </dgm:presLayoutVars>
      </dgm:prSet>
      <dgm:spPr/>
      <dgm:t>
        <a:bodyPr/>
        <a:lstStyle/>
        <a:p>
          <a:endParaRPr lang="zh-TW" altLang="en-US"/>
        </a:p>
      </dgm:t>
    </dgm:pt>
  </dgm:ptLst>
  <dgm:cxnLst>
    <dgm:cxn modelId="{F4A876C5-7FD1-412A-9555-4345ED2241C4}" type="presOf" srcId="{74CD3FB7-7359-49FD-8F79-DDB2087725F7}" destId="{B8EC411C-DA01-4417-871C-A14CCBA61029}" srcOrd="0" destOrd="0" presId="urn:microsoft.com/office/officeart/2005/8/layout/hProcess9"/>
    <dgm:cxn modelId="{FE842AF9-75EE-4EE8-8BE1-5B189306C314}" srcId="{0FD97769-19F3-4663-9ED9-5DF9614106EB}" destId="{CC4D33E8-6599-4484-B3C1-1780643382A1}" srcOrd="2" destOrd="0" parTransId="{5BFE9BF9-5673-4CF0-A2B9-65F4758B6905}" sibTransId="{6E0D2595-6DA8-4AE3-B788-166196146B54}"/>
    <dgm:cxn modelId="{A664BCC7-CF99-48C0-B80C-D09331822766}" type="presOf" srcId="{CC4D33E8-6599-4484-B3C1-1780643382A1}" destId="{848384B6-3C94-4788-9296-FF7D049720FF}" srcOrd="0" destOrd="0" presId="urn:microsoft.com/office/officeart/2005/8/layout/hProcess9"/>
    <dgm:cxn modelId="{3146CF4D-0BDF-496C-BF93-C7E38D8C7708}" type="presOf" srcId="{26A2287B-A8C3-481B-BA2B-992A7D393C3F}" destId="{57AD4CD2-A57D-420D-80D1-5D644B0C0D6C}" srcOrd="0" destOrd="0" presId="urn:microsoft.com/office/officeart/2005/8/layout/hProcess9"/>
    <dgm:cxn modelId="{67608C0D-BC25-404A-A0FC-1E0B5117A700}" srcId="{0FD97769-19F3-4663-9ED9-5DF9614106EB}" destId="{D74EB67D-22FE-4FAB-BFB0-57F8A1C9CE8E}" srcOrd="3" destOrd="0" parTransId="{84EC8FD1-3E82-4A2E-9543-84DB5DCF3DFE}" sibTransId="{176226A9-48A9-4867-8328-4906174944BE}"/>
    <dgm:cxn modelId="{B3B46948-AD2B-4ABC-9972-F4D7BF6FADE7}" type="presOf" srcId="{87B769EF-A5A1-4B4A-B4A8-2D14D9AC55FE}" destId="{7FC27A7C-93ED-4577-9785-1622AE6CED9C}" srcOrd="0" destOrd="0" presId="urn:microsoft.com/office/officeart/2005/8/layout/hProcess9"/>
    <dgm:cxn modelId="{8CBC909B-1124-4C94-9DAE-3A3FB7A814B4}" srcId="{0FD97769-19F3-4663-9ED9-5DF9614106EB}" destId="{74CD3FB7-7359-49FD-8F79-DDB2087725F7}" srcOrd="0" destOrd="0" parTransId="{772AEDE7-6CF8-41E9-BB8F-5F7E216A0F64}" sibTransId="{C11C10B7-9796-46EC-BC7E-0AA7298FFBD5}"/>
    <dgm:cxn modelId="{5EDE6D5E-FC37-4645-8B5D-10E0B619A018}" type="presOf" srcId="{D74EB67D-22FE-4FAB-BFB0-57F8A1C9CE8E}" destId="{6AEAA591-C1F5-4FF9-9111-7737B03B1171}" srcOrd="0" destOrd="0" presId="urn:microsoft.com/office/officeart/2005/8/layout/hProcess9"/>
    <dgm:cxn modelId="{756B602A-331E-4115-99A2-939E887BE217}" type="presOf" srcId="{0FD97769-19F3-4663-9ED9-5DF9614106EB}" destId="{D4D2BEB8-8A71-4144-B35C-2FA056923695}" srcOrd="0" destOrd="0" presId="urn:microsoft.com/office/officeart/2005/8/layout/hProcess9"/>
    <dgm:cxn modelId="{F72FBCF7-74B2-4C84-BB3B-9DEE531ED00B}" srcId="{0FD97769-19F3-4663-9ED9-5DF9614106EB}" destId="{87B769EF-A5A1-4B4A-B4A8-2D14D9AC55FE}" srcOrd="1" destOrd="0" parTransId="{A03997D6-9934-4A1B-B7A4-FCCFF980926A}" sibTransId="{4AAEB7A6-3000-49B4-A0B0-0CE67A420FC4}"/>
    <dgm:cxn modelId="{592E7DE7-7B12-421C-8888-596606E04950}" srcId="{0FD97769-19F3-4663-9ED9-5DF9614106EB}" destId="{26A2287B-A8C3-481B-BA2B-992A7D393C3F}" srcOrd="4" destOrd="0" parTransId="{3425BADC-3F99-4088-8B4E-70B0A976E7C0}" sibTransId="{D375CA3C-2459-43AE-A3C3-0E87F87A638B}"/>
    <dgm:cxn modelId="{5016237F-33E5-410F-8807-219284209675}" type="presParOf" srcId="{D4D2BEB8-8A71-4144-B35C-2FA056923695}" destId="{ADC34B1C-36F3-4B40-9DE0-8F81C7A89B45}" srcOrd="0" destOrd="0" presId="urn:microsoft.com/office/officeart/2005/8/layout/hProcess9"/>
    <dgm:cxn modelId="{4AA8DC52-ACA6-451A-A86D-448B7C35CF10}" type="presParOf" srcId="{D4D2BEB8-8A71-4144-B35C-2FA056923695}" destId="{7518809E-73F6-4D86-88D4-4FEED3DB6E0D}" srcOrd="1" destOrd="0" presId="urn:microsoft.com/office/officeart/2005/8/layout/hProcess9"/>
    <dgm:cxn modelId="{C05B8010-55A8-4BB0-ADFF-0A1D8C80089A}" type="presParOf" srcId="{7518809E-73F6-4D86-88D4-4FEED3DB6E0D}" destId="{B8EC411C-DA01-4417-871C-A14CCBA61029}" srcOrd="0" destOrd="0" presId="urn:microsoft.com/office/officeart/2005/8/layout/hProcess9"/>
    <dgm:cxn modelId="{CA438F09-06A5-490C-AD5A-40FCB069F241}" type="presParOf" srcId="{7518809E-73F6-4D86-88D4-4FEED3DB6E0D}" destId="{78767001-8A0E-448E-BA5A-0A489CD70CC7}" srcOrd="1" destOrd="0" presId="urn:microsoft.com/office/officeart/2005/8/layout/hProcess9"/>
    <dgm:cxn modelId="{0AFCF59C-9E8A-4269-83D0-C486DDA1D358}" type="presParOf" srcId="{7518809E-73F6-4D86-88D4-4FEED3DB6E0D}" destId="{7FC27A7C-93ED-4577-9785-1622AE6CED9C}" srcOrd="2" destOrd="0" presId="urn:microsoft.com/office/officeart/2005/8/layout/hProcess9"/>
    <dgm:cxn modelId="{8C15B03F-63C2-4FF9-AB11-A5281058E3E9}" type="presParOf" srcId="{7518809E-73F6-4D86-88D4-4FEED3DB6E0D}" destId="{6486F92C-C0BF-4AC5-88B6-87A3B147327A}" srcOrd="3" destOrd="0" presId="urn:microsoft.com/office/officeart/2005/8/layout/hProcess9"/>
    <dgm:cxn modelId="{14207A67-037C-4B7A-BDC6-899C6CCE34A3}" type="presParOf" srcId="{7518809E-73F6-4D86-88D4-4FEED3DB6E0D}" destId="{848384B6-3C94-4788-9296-FF7D049720FF}" srcOrd="4" destOrd="0" presId="urn:microsoft.com/office/officeart/2005/8/layout/hProcess9"/>
    <dgm:cxn modelId="{648A9B4F-C61E-4734-A090-4B1C895564AB}" type="presParOf" srcId="{7518809E-73F6-4D86-88D4-4FEED3DB6E0D}" destId="{90ECB165-9B6B-4145-B7F5-99FCC5C7AAC4}" srcOrd="5" destOrd="0" presId="urn:microsoft.com/office/officeart/2005/8/layout/hProcess9"/>
    <dgm:cxn modelId="{6F35D04D-81FF-42C8-B53E-372B994A0853}" type="presParOf" srcId="{7518809E-73F6-4D86-88D4-4FEED3DB6E0D}" destId="{6AEAA591-C1F5-4FF9-9111-7737B03B1171}" srcOrd="6" destOrd="0" presId="urn:microsoft.com/office/officeart/2005/8/layout/hProcess9"/>
    <dgm:cxn modelId="{12B66D85-DE58-4326-B3D7-465E81CCDC67}" type="presParOf" srcId="{7518809E-73F6-4D86-88D4-4FEED3DB6E0D}" destId="{D2B340AA-4CED-473C-954C-D26D8F604463}" srcOrd="7" destOrd="0" presId="urn:microsoft.com/office/officeart/2005/8/layout/hProcess9"/>
    <dgm:cxn modelId="{C98914A2-406A-46A4-8E1A-A66565CC6090}" type="presParOf" srcId="{7518809E-73F6-4D86-88D4-4FEED3DB6E0D}" destId="{57AD4CD2-A57D-420D-80D1-5D644B0C0D6C}" srcOrd="8"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59CECE-F1CF-46FD-8968-8DCF66DDBB12}">
      <dsp:nvSpPr>
        <dsp:cNvPr id="0" name=""/>
        <dsp:cNvSpPr/>
      </dsp:nvSpPr>
      <dsp:spPr>
        <a:xfrm>
          <a:off x="2196392" y="594609"/>
          <a:ext cx="4553542" cy="197477"/>
        </a:xfrm>
        <a:custGeom>
          <a:avLst/>
          <a:gdLst/>
          <a:ahLst/>
          <a:cxnLst/>
          <a:rect l="0" t="0" r="0" b="0"/>
          <a:pathLst>
            <a:path>
              <a:moveTo>
                <a:pt x="0" y="0"/>
              </a:moveTo>
              <a:lnTo>
                <a:pt x="0" y="72609"/>
              </a:lnTo>
              <a:lnTo>
                <a:pt x="4553542" y="72609"/>
              </a:lnTo>
              <a:lnTo>
                <a:pt x="4553542" y="1974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926CC8-83FE-466F-BADD-E6A120E19C00}">
      <dsp:nvSpPr>
        <dsp:cNvPr id="0" name=""/>
        <dsp:cNvSpPr/>
      </dsp:nvSpPr>
      <dsp:spPr>
        <a:xfrm>
          <a:off x="2196392" y="594609"/>
          <a:ext cx="1296794" cy="197477"/>
        </a:xfrm>
        <a:custGeom>
          <a:avLst/>
          <a:gdLst/>
          <a:ahLst/>
          <a:cxnLst/>
          <a:rect l="0" t="0" r="0" b="0"/>
          <a:pathLst>
            <a:path>
              <a:moveTo>
                <a:pt x="0" y="0"/>
              </a:moveTo>
              <a:lnTo>
                <a:pt x="0" y="72609"/>
              </a:lnTo>
              <a:lnTo>
                <a:pt x="1296794" y="72609"/>
              </a:lnTo>
              <a:lnTo>
                <a:pt x="1296794" y="1974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69D732-23E5-4BB8-A20E-C6C6A492BE11}">
      <dsp:nvSpPr>
        <dsp:cNvPr id="0" name=""/>
        <dsp:cNvSpPr/>
      </dsp:nvSpPr>
      <dsp:spPr>
        <a:xfrm>
          <a:off x="701537" y="594609"/>
          <a:ext cx="1494855" cy="197477"/>
        </a:xfrm>
        <a:custGeom>
          <a:avLst/>
          <a:gdLst/>
          <a:ahLst/>
          <a:cxnLst/>
          <a:rect l="0" t="0" r="0" b="0"/>
          <a:pathLst>
            <a:path>
              <a:moveTo>
                <a:pt x="1494855" y="0"/>
              </a:moveTo>
              <a:lnTo>
                <a:pt x="1494855" y="72609"/>
              </a:lnTo>
              <a:lnTo>
                <a:pt x="0" y="72609"/>
              </a:lnTo>
              <a:lnTo>
                <a:pt x="0" y="1974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A19C39-1847-4924-9C0D-0E073137D643}">
      <dsp:nvSpPr>
        <dsp:cNvPr id="0" name=""/>
        <dsp:cNvSpPr/>
      </dsp:nvSpPr>
      <dsp:spPr>
        <a:xfrm>
          <a:off x="720085" y="0"/>
          <a:ext cx="2952614" cy="594609"/>
        </a:xfrm>
        <a:prstGeom prst="rect">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100" b="1" i="0" u="none" strike="noStrike" kern="1200" cap="none" normalizeH="0" baseline="0" dirty="0" smtClean="0">
              <a:ln>
                <a:noFill/>
              </a:ln>
              <a:solidFill>
                <a:srgbClr val="000000"/>
              </a:solidFill>
              <a:effectLst/>
              <a:latin typeface="華康流隸體" pitchFamily="49" charset="-120"/>
              <a:ea typeface="華康流隸體" pitchFamily="49" charset="-120"/>
            </a:rPr>
            <a:t>大學甄選入學委員會</a:t>
          </a:r>
        </a:p>
      </dsp:txBody>
      <dsp:txXfrm>
        <a:off x="720085" y="0"/>
        <a:ext cx="2952614" cy="594609"/>
      </dsp:txXfrm>
    </dsp:sp>
    <dsp:sp modelId="{84AE1919-C463-40CF-AAF5-A28C0E4F5EBC}">
      <dsp:nvSpPr>
        <dsp:cNvPr id="0" name=""/>
        <dsp:cNvSpPr/>
      </dsp:nvSpPr>
      <dsp:spPr>
        <a:xfrm>
          <a:off x="0" y="792086"/>
          <a:ext cx="1403075" cy="594609"/>
        </a:xfrm>
        <a:prstGeom prst="rect">
          <a:avLst/>
        </a:prstGeom>
        <a:solidFill>
          <a:srgbClr val="003366"/>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100" b="1" i="0" u="none" strike="noStrike" kern="1200" cap="none" normalizeH="0" baseline="0" dirty="0" smtClean="0">
              <a:ln>
                <a:noFill/>
              </a:ln>
              <a:solidFill>
                <a:schemeClr val="bg1"/>
              </a:solidFill>
              <a:effectLst/>
              <a:latin typeface="Times New Roman" pitchFamily="18" charset="0"/>
              <a:ea typeface="全真中圓體" pitchFamily="49" charset="-120"/>
            </a:rPr>
            <a:t>繁星推薦</a:t>
          </a:r>
        </a:p>
      </dsp:txBody>
      <dsp:txXfrm>
        <a:off x="0" y="792086"/>
        <a:ext cx="1403075" cy="594609"/>
      </dsp:txXfrm>
    </dsp:sp>
    <dsp:sp modelId="{69F89C52-24EF-46F6-B728-0F002D27870D}">
      <dsp:nvSpPr>
        <dsp:cNvPr id="0" name=""/>
        <dsp:cNvSpPr/>
      </dsp:nvSpPr>
      <dsp:spPr>
        <a:xfrm>
          <a:off x="2664296" y="792086"/>
          <a:ext cx="1657781" cy="594609"/>
        </a:xfrm>
        <a:prstGeom prst="rect">
          <a:avLst/>
        </a:prstGeom>
        <a:solidFill>
          <a:srgbClr val="003366"/>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100" b="1" i="0" u="none" strike="noStrike" kern="1200" cap="none" normalizeH="0" baseline="0" dirty="0" smtClean="0">
              <a:ln>
                <a:noFill/>
              </a:ln>
              <a:solidFill>
                <a:schemeClr val="bg1"/>
              </a:solidFill>
              <a:effectLst/>
              <a:latin typeface="Times New Roman" pitchFamily="18" charset="0"/>
              <a:ea typeface="全真中圓體" pitchFamily="49" charset="-120"/>
            </a:rPr>
            <a:t>個人申請</a:t>
          </a:r>
        </a:p>
      </dsp:txBody>
      <dsp:txXfrm>
        <a:off x="2664296" y="792086"/>
        <a:ext cx="1657781" cy="594609"/>
      </dsp:txXfrm>
    </dsp:sp>
    <dsp:sp modelId="{A8045C05-94C1-40DC-9DD6-B63D41F94CCA}">
      <dsp:nvSpPr>
        <dsp:cNvPr id="0" name=""/>
        <dsp:cNvSpPr/>
      </dsp:nvSpPr>
      <dsp:spPr>
        <a:xfrm>
          <a:off x="5651269" y="792086"/>
          <a:ext cx="2197330" cy="594609"/>
        </a:xfrm>
        <a:prstGeom prst="rect">
          <a:avLst/>
        </a:prstGeom>
        <a:solidFill>
          <a:srgbClr val="C0000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100" b="1" i="0" u="none" strike="noStrike" kern="1200" cap="none" normalizeH="0" baseline="0" dirty="0" smtClean="0">
              <a:ln>
                <a:noFill/>
              </a:ln>
              <a:solidFill>
                <a:schemeClr val="bg1"/>
              </a:solidFill>
              <a:effectLst/>
              <a:latin typeface="Times New Roman" pitchFamily="18" charset="0"/>
              <a:ea typeface="全真中圓體" pitchFamily="49" charset="-120"/>
            </a:rPr>
            <a:t>考試分發</a:t>
          </a:r>
        </a:p>
      </dsp:txBody>
      <dsp:txXfrm>
        <a:off x="5651269" y="792086"/>
        <a:ext cx="2197330" cy="594609"/>
      </dsp:txXfrm>
    </dsp:sp>
    <dsp:sp modelId="{3CFAE537-F8DB-4E40-90E5-67D39C328B9D}">
      <dsp:nvSpPr>
        <dsp:cNvPr id="0" name=""/>
        <dsp:cNvSpPr/>
      </dsp:nvSpPr>
      <dsp:spPr>
        <a:xfrm>
          <a:off x="4752542" y="2"/>
          <a:ext cx="3096057" cy="594609"/>
        </a:xfrm>
        <a:prstGeom prst="rect">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R="0" lvl="0" algn="ctr" defTabSz="933450" rtl="0" eaLnBrk="1" fontAlgn="base" latinLnBrk="0" hangingPunct="1">
            <a:lnSpc>
              <a:spcPct val="90000"/>
            </a:lnSpc>
            <a:spcBef>
              <a:spcPct val="0"/>
            </a:spcBef>
            <a:spcAft>
              <a:spcPct val="35000"/>
            </a:spcAft>
            <a:buClrTx/>
            <a:buSzTx/>
            <a:buFontTx/>
            <a:tabLst/>
          </a:pPr>
          <a:r>
            <a:rPr kumimoji="1" lang="zh-TW" altLang="en-US" sz="2100" b="1" i="0" u="none" strike="noStrike" kern="1200" cap="none" normalizeH="0" baseline="0" dirty="0" smtClean="0">
              <a:ln>
                <a:noFill/>
              </a:ln>
              <a:solidFill>
                <a:srgbClr val="000000"/>
              </a:solidFill>
              <a:effectLst/>
              <a:latin typeface="華康流隸體" pitchFamily="49" charset="-120"/>
              <a:ea typeface="華康流隸體" pitchFamily="49" charset="-120"/>
            </a:rPr>
            <a:t>大學入學考試分發委員會</a:t>
          </a:r>
        </a:p>
      </dsp:txBody>
      <dsp:txXfrm>
        <a:off x="4752542" y="2"/>
        <a:ext cx="3096057" cy="59460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投影片編號版面配置區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smtClean="0"/>
            </a:lvl1pPr>
          </a:lstStyle>
          <a:p>
            <a:pPr>
              <a:defRPr/>
            </a:pPr>
            <a:fld id="{CEC6DB78-C4CE-411C-8AA6-34FA1B4C8EDC}"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ea typeface="新細明體" charset="-120"/>
              </a:defRPr>
            </a:lvl1pPr>
          </a:lstStyle>
          <a:p>
            <a:pPr>
              <a:defRPr/>
            </a:pPr>
            <a:endParaRPr lang="zh-TW" altLang="en-US"/>
          </a:p>
        </p:txBody>
      </p:sp>
      <p:sp>
        <p:nvSpPr>
          <p:cNvPr id="3" name="日期版面配置區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ea typeface="新細明體" charset="-120"/>
              </a:defRPr>
            </a:lvl1pPr>
          </a:lstStyle>
          <a:p>
            <a:pPr>
              <a:defRPr/>
            </a:pPr>
            <a:fld id="{19C5EC82-BF43-44C9-B31D-3AA56BC0F02C}" type="datetimeFigureOut">
              <a:rPr lang="zh-TW" altLang="en-US"/>
              <a:pPr>
                <a:defRPr/>
              </a:pPr>
              <a:t>2011/9/26</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ea typeface="新細明體" charset="-120"/>
              </a:defRPr>
            </a:lvl1pPr>
          </a:lstStyle>
          <a:p>
            <a:pPr>
              <a:defRPr/>
            </a:pPr>
            <a:fld id="{CDEED91B-3FC4-4FEE-A0F3-99ACE6B449BC}"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矩形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5" name="矩形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6" name="矩形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7" name="矩形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10" name="直線接點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kumimoji="0" lang="en-US"/>
          </a:p>
        </p:txBody>
      </p:sp>
      <p:sp>
        <p:nvSpPr>
          <p:cNvPr id="11" name="直線接點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kumimoji="0" lang="en-US"/>
          </a:p>
        </p:txBody>
      </p:sp>
      <p:sp>
        <p:nvSpPr>
          <p:cNvPr id="12" name="直線接點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kumimoji="0" lang="en-US"/>
          </a:p>
        </p:txBody>
      </p:sp>
      <p:sp>
        <p:nvSpPr>
          <p:cNvPr id="13" name="直線接點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kumimoji="0" lang="en-US"/>
          </a:p>
        </p:txBody>
      </p:sp>
      <p:sp>
        <p:nvSpPr>
          <p:cNvPr id="14" name="直線接點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kumimoji="0" lang="en-US"/>
          </a:p>
        </p:txBody>
      </p:sp>
      <p:sp>
        <p:nvSpPr>
          <p:cNvPr id="15" name="直線接點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kumimoji="0" lang="en-US"/>
          </a:p>
        </p:txBody>
      </p:sp>
      <p:sp>
        <p:nvSpPr>
          <p:cNvPr id="16" name="矩形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17" name="橢圓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18" name="橢圓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19" name="橢圓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20" name="橢圓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21" name="橢圓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8" name="標題 7"/>
          <p:cNvSpPr>
            <a:spLocks noGrp="1"/>
          </p:cNvSpPr>
          <p:nvPr>
            <p:ph type="ctrTitle"/>
          </p:nvPr>
        </p:nvSpPr>
        <p:spPr>
          <a:xfrm>
            <a:off x="2286000" y="3124200"/>
            <a:ext cx="6172200" cy="1894362"/>
          </a:xfrm>
        </p:spPr>
        <p:txBody>
          <a:bodyPr/>
          <a:lstStyle>
            <a:lvl1pPr>
              <a:defRPr b="1"/>
            </a:lvl1pPr>
          </a:lstStyle>
          <a:p>
            <a:r>
              <a:rPr lang="zh-TW" altLang="en-US" smtClean="0"/>
              <a:t>按一下以編輯母片標題樣式</a:t>
            </a:r>
            <a:endParaRPr lang="en-US"/>
          </a:p>
        </p:txBody>
      </p:sp>
      <p:sp>
        <p:nvSpPr>
          <p:cNvPr id="9" name="副標題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22" name="日期版面配置區 27"/>
          <p:cNvSpPr>
            <a:spLocks noGrp="1"/>
          </p:cNvSpPr>
          <p:nvPr>
            <p:ph type="dt" sz="half" idx="10"/>
          </p:nvPr>
        </p:nvSpPr>
        <p:spPr bwMode="auto">
          <a:xfrm rot="5400000">
            <a:off x="7764463" y="1174750"/>
            <a:ext cx="2286000" cy="381000"/>
          </a:xfrm>
        </p:spPr>
        <p:txBody>
          <a:bodyPr/>
          <a:lstStyle>
            <a:lvl1pPr>
              <a:defRPr/>
            </a:lvl1pPr>
          </a:lstStyle>
          <a:p>
            <a:pPr>
              <a:defRPr/>
            </a:pPr>
            <a:endParaRPr lang="en-US" altLang="zh-TW"/>
          </a:p>
        </p:txBody>
      </p:sp>
      <p:sp>
        <p:nvSpPr>
          <p:cNvPr id="23" name="頁尾版面配置區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ltLang="zh-TW"/>
          </a:p>
        </p:txBody>
      </p:sp>
      <p:sp>
        <p:nvSpPr>
          <p:cNvPr id="24" name="投影片編號版面配置區 28"/>
          <p:cNvSpPr>
            <a:spLocks noGrp="1"/>
          </p:cNvSpPr>
          <p:nvPr>
            <p:ph type="sldNum" sz="quarter" idx="12"/>
          </p:nvPr>
        </p:nvSpPr>
        <p:spPr bwMode="auto">
          <a:xfrm>
            <a:off x="1325563" y="4929188"/>
            <a:ext cx="609600" cy="517525"/>
          </a:xfrm>
        </p:spPr>
        <p:txBody>
          <a:bodyPr/>
          <a:lstStyle>
            <a:lvl1pPr>
              <a:defRPr/>
            </a:lvl1pPr>
          </a:lstStyle>
          <a:p>
            <a:pPr>
              <a:defRPr/>
            </a:pPr>
            <a:fld id="{BC99777F-C117-405E-8556-7453269031A9}" type="slidenum">
              <a:rPr lang="en-US" altLang="zh-TW"/>
              <a:pPr>
                <a:defRPr/>
              </a:pPr>
              <a:t>‹#›</a:t>
            </a:fld>
            <a:endParaRPr lang="en-US" altLang="zh-TW"/>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endParaRPr lang="en-US" altLang="zh-TW"/>
          </a:p>
        </p:txBody>
      </p:sp>
      <p:sp>
        <p:nvSpPr>
          <p:cNvPr id="5" name="頁尾版面配置區 2"/>
          <p:cNvSpPr>
            <a:spLocks noGrp="1"/>
          </p:cNvSpPr>
          <p:nvPr>
            <p:ph type="ftr" sz="quarter" idx="11"/>
          </p:nvPr>
        </p:nvSpPr>
        <p:spPr/>
        <p:txBody>
          <a:bodyPr/>
          <a:lstStyle>
            <a:lvl1pPr>
              <a:defRPr/>
            </a:lvl1pPr>
          </a:lstStyle>
          <a:p>
            <a:pPr>
              <a:defRPr/>
            </a:pPr>
            <a:endParaRPr lang="en-US" altLang="zh-TW"/>
          </a:p>
        </p:txBody>
      </p:sp>
      <p:sp>
        <p:nvSpPr>
          <p:cNvPr id="6" name="投影片編號版面配置區 22"/>
          <p:cNvSpPr>
            <a:spLocks noGrp="1"/>
          </p:cNvSpPr>
          <p:nvPr>
            <p:ph type="sldNum" sz="quarter" idx="12"/>
          </p:nvPr>
        </p:nvSpPr>
        <p:spPr/>
        <p:txBody>
          <a:bodyPr/>
          <a:lstStyle>
            <a:lvl1pPr>
              <a:defRPr/>
            </a:lvl1pPr>
          </a:lstStyle>
          <a:p>
            <a:pPr>
              <a:defRPr/>
            </a:pPr>
            <a:fld id="{329F1E3B-2786-4DF7-A8AF-7E56D0C27AF6}"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1676400"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endParaRPr lang="en-US" altLang="zh-TW"/>
          </a:p>
        </p:txBody>
      </p:sp>
      <p:sp>
        <p:nvSpPr>
          <p:cNvPr id="5" name="頁尾版面配置區 2"/>
          <p:cNvSpPr>
            <a:spLocks noGrp="1"/>
          </p:cNvSpPr>
          <p:nvPr>
            <p:ph type="ftr" sz="quarter" idx="11"/>
          </p:nvPr>
        </p:nvSpPr>
        <p:spPr/>
        <p:txBody>
          <a:bodyPr/>
          <a:lstStyle>
            <a:lvl1pPr>
              <a:defRPr/>
            </a:lvl1pPr>
          </a:lstStyle>
          <a:p>
            <a:pPr>
              <a:defRPr/>
            </a:pPr>
            <a:endParaRPr lang="en-US" altLang="zh-TW"/>
          </a:p>
        </p:txBody>
      </p:sp>
      <p:sp>
        <p:nvSpPr>
          <p:cNvPr id="6" name="投影片編號版面配置區 22"/>
          <p:cNvSpPr>
            <a:spLocks noGrp="1"/>
          </p:cNvSpPr>
          <p:nvPr>
            <p:ph type="sldNum" sz="quarter" idx="12"/>
          </p:nvPr>
        </p:nvSpPr>
        <p:spPr/>
        <p:txBody>
          <a:bodyPr/>
          <a:lstStyle>
            <a:lvl1pPr>
              <a:defRPr/>
            </a:lvl1pPr>
          </a:lstStyle>
          <a:p>
            <a:pPr>
              <a:defRPr/>
            </a:pPr>
            <a:fld id="{9B887BEC-C84E-4776-840F-A88F56545669}"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820863" y="152400"/>
            <a:ext cx="7170737" cy="1143000"/>
          </a:xfrm>
        </p:spPr>
        <p:txBody>
          <a:bodyPr/>
          <a:lstStyle/>
          <a:p>
            <a:r>
              <a:rPr lang="zh-TW" altLang="en-US"/>
              <a:t>按一下以編輯母片標題樣式</a:t>
            </a:r>
          </a:p>
        </p:txBody>
      </p:sp>
      <p:sp>
        <p:nvSpPr>
          <p:cNvPr id="3" name="表格版面配置區 2"/>
          <p:cNvSpPr>
            <a:spLocks noGrp="1"/>
          </p:cNvSpPr>
          <p:nvPr>
            <p:ph type="tbl" idx="1"/>
          </p:nvPr>
        </p:nvSpPr>
        <p:spPr>
          <a:xfrm>
            <a:off x="152400" y="1600200"/>
            <a:ext cx="8839200" cy="5105400"/>
          </a:xfrm>
        </p:spPr>
        <p:txBody>
          <a:bodyPr>
            <a:normAutofit/>
          </a:bodyPr>
          <a:lstStyle/>
          <a:p>
            <a:pPr lvl="0"/>
            <a:endParaRPr lang="zh-TW" altLang="en-US" noProof="0"/>
          </a:p>
        </p:txBody>
      </p:sp>
      <p:sp>
        <p:nvSpPr>
          <p:cNvPr id="4" name="Rectangle 16"/>
          <p:cNvSpPr>
            <a:spLocks noGrp="1" noChangeArrowheads="1"/>
          </p:cNvSpPr>
          <p:nvPr>
            <p:ph type="dt" sz="half" idx="10"/>
          </p:nvPr>
        </p:nvSpPr>
        <p:spPr/>
        <p:txBody>
          <a:bodyPr/>
          <a:lstStyle>
            <a:lvl1pPr>
              <a:defRPr/>
            </a:lvl1pPr>
          </a:lstStyle>
          <a:p>
            <a:pPr>
              <a:defRPr/>
            </a:pPr>
            <a:endParaRPr lang="en-US" altLang="zh-TW"/>
          </a:p>
        </p:txBody>
      </p:sp>
      <p:sp>
        <p:nvSpPr>
          <p:cNvPr id="5" name="Rectangle 17"/>
          <p:cNvSpPr>
            <a:spLocks noGrp="1" noChangeArrowheads="1"/>
          </p:cNvSpPr>
          <p:nvPr>
            <p:ph type="ftr" sz="quarter" idx="11"/>
          </p:nvPr>
        </p:nvSpPr>
        <p:spPr/>
        <p:txBody>
          <a:bodyPr/>
          <a:lstStyle>
            <a:lvl1pPr>
              <a:defRPr/>
            </a:lvl1pPr>
          </a:lstStyle>
          <a:p>
            <a:pPr>
              <a:defRPr/>
            </a:pPr>
            <a:endParaRPr lang="en-US" altLang="zh-TW"/>
          </a:p>
        </p:txBody>
      </p:sp>
      <p:sp>
        <p:nvSpPr>
          <p:cNvPr id="6" name="Rectangle 18"/>
          <p:cNvSpPr>
            <a:spLocks noGrp="1" noChangeArrowheads="1"/>
          </p:cNvSpPr>
          <p:nvPr>
            <p:ph type="sldNum" sz="quarter" idx="12"/>
          </p:nvPr>
        </p:nvSpPr>
        <p:spPr/>
        <p:txBody>
          <a:bodyPr/>
          <a:lstStyle>
            <a:lvl1pPr>
              <a:defRPr/>
            </a:lvl1pPr>
          </a:lstStyle>
          <a:p>
            <a:pPr>
              <a:defRPr/>
            </a:pPr>
            <a:fld id="{9621EBF5-0219-4090-9F4E-79949A11FB69}" type="slidenum">
              <a:rPr lang="en-US" altLang="zh-TW"/>
              <a:pPr>
                <a:defRPr/>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820863" y="152400"/>
            <a:ext cx="7170737"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152400" y="1600200"/>
            <a:ext cx="4343400" cy="51054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343400" cy="51054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16"/>
          <p:cNvSpPr>
            <a:spLocks noGrp="1" noChangeArrowheads="1"/>
          </p:cNvSpPr>
          <p:nvPr>
            <p:ph type="dt" sz="half" idx="10"/>
          </p:nvPr>
        </p:nvSpPr>
        <p:spPr/>
        <p:txBody>
          <a:bodyPr/>
          <a:lstStyle>
            <a:lvl1pPr>
              <a:defRPr/>
            </a:lvl1pPr>
          </a:lstStyle>
          <a:p>
            <a:pPr>
              <a:defRPr/>
            </a:pPr>
            <a:endParaRPr lang="en-US" altLang="zh-TW"/>
          </a:p>
        </p:txBody>
      </p:sp>
      <p:sp>
        <p:nvSpPr>
          <p:cNvPr id="6" name="Rectangle 17"/>
          <p:cNvSpPr>
            <a:spLocks noGrp="1" noChangeArrowheads="1"/>
          </p:cNvSpPr>
          <p:nvPr>
            <p:ph type="ftr" sz="quarter" idx="11"/>
          </p:nvPr>
        </p:nvSpPr>
        <p:spPr/>
        <p:txBody>
          <a:bodyPr/>
          <a:lstStyle>
            <a:lvl1pPr>
              <a:defRPr/>
            </a:lvl1pPr>
          </a:lstStyle>
          <a:p>
            <a:pPr>
              <a:defRPr/>
            </a:pPr>
            <a:endParaRPr lang="en-US" altLang="zh-TW"/>
          </a:p>
        </p:txBody>
      </p:sp>
      <p:sp>
        <p:nvSpPr>
          <p:cNvPr id="7" name="Rectangle 18"/>
          <p:cNvSpPr>
            <a:spLocks noGrp="1" noChangeArrowheads="1"/>
          </p:cNvSpPr>
          <p:nvPr>
            <p:ph type="sldNum" sz="quarter" idx="12"/>
          </p:nvPr>
        </p:nvSpPr>
        <p:spPr/>
        <p:txBody>
          <a:bodyPr/>
          <a:lstStyle>
            <a:lvl1pPr>
              <a:defRPr/>
            </a:lvl1pPr>
          </a:lstStyle>
          <a:p>
            <a:pPr>
              <a:defRPr/>
            </a:pPr>
            <a:fld id="{48E79228-850F-435F-8A8A-BBC63859CBEF}"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8" name="內容版面配置區 7"/>
          <p:cNvSpPr>
            <a:spLocks noGrp="1"/>
          </p:cNvSpPr>
          <p:nvPr>
            <p:ph sz="quarter" idx="1"/>
          </p:nvPr>
        </p:nvSpPr>
        <p:spPr>
          <a:xfrm>
            <a:off x="457200" y="1600200"/>
            <a:ext cx="7467600" cy="487375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6"/>
          <p:cNvSpPr>
            <a:spLocks noGrp="1"/>
          </p:cNvSpPr>
          <p:nvPr>
            <p:ph type="dt" sz="half" idx="10"/>
          </p:nvPr>
        </p:nvSpPr>
        <p:spPr/>
        <p:txBody>
          <a:bodyPr rtlCol="0"/>
          <a:lstStyle>
            <a:lvl1pPr>
              <a:defRPr/>
            </a:lvl1pPr>
          </a:lstStyle>
          <a:p>
            <a:pPr>
              <a:defRPr/>
            </a:pPr>
            <a:endParaRPr lang="en-US" altLang="zh-TW"/>
          </a:p>
        </p:txBody>
      </p:sp>
      <p:sp>
        <p:nvSpPr>
          <p:cNvPr id="5" name="投影片編號版面配置區 8"/>
          <p:cNvSpPr>
            <a:spLocks noGrp="1"/>
          </p:cNvSpPr>
          <p:nvPr>
            <p:ph type="sldNum" sz="quarter" idx="11"/>
          </p:nvPr>
        </p:nvSpPr>
        <p:spPr/>
        <p:txBody>
          <a:bodyPr rtlCol="0"/>
          <a:lstStyle>
            <a:lvl1pPr>
              <a:defRPr/>
            </a:lvl1pPr>
          </a:lstStyle>
          <a:p>
            <a:pPr>
              <a:defRPr/>
            </a:pPr>
            <a:fld id="{6A15D3F8-8650-4E8F-A071-52BD213F818D}" type="slidenum">
              <a:rPr lang="en-US" altLang="zh-TW"/>
              <a:pPr>
                <a:defRPr/>
              </a:pPr>
              <a:t>‹#›</a:t>
            </a:fld>
            <a:endParaRPr lang="en-US" altLang="zh-TW"/>
          </a:p>
        </p:txBody>
      </p:sp>
      <p:sp>
        <p:nvSpPr>
          <p:cNvPr id="6" name="頁尾版面配置區 9"/>
          <p:cNvSpPr>
            <a:spLocks noGrp="1"/>
          </p:cNvSpPr>
          <p:nvPr>
            <p:ph type="ftr" sz="quarter" idx="12"/>
          </p:nvPr>
        </p:nvSpPr>
        <p:spPr/>
        <p:txBody>
          <a:bodyPr rtlCol="0"/>
          <a:lstStyle>
            <a:lvl1pPr>
              <a:defRPr/>
            </a:lvl1pPr>
          </a:lstStyle>
          <a:p>
            <a:pPr>
              <a:defRPr/>
            </a:pPr>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1">
        <a:schemeClr val="bg2"/>
      </p:bgRef>
    </p:bg>
    <p:spTree>
      <p:nvGrpSpPr>
        <p:cNvPr id="1" name=""/>
        <p:cNvGrpSpPr/>
        <p:nvPr/>
      </p:nvGrpSpPr>
      <p:grpSpPr>
        <a:xfrm>
          <a:off x="0" y="0"/>
          <a:ext cx="0" cy="0"/>
          <a:chOff x="0" y="0"/>
          <a:chExt cx="0" cy="0"/>
        </a:xfrm>
      </p:grpSpPr>
      <p:sp>
        <p:nvSpPr>
          <p:cNvPr id="4" name="矩形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5" name="矩形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6" name="矩形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7" name="矩形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8" name="直線接點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kumimoji="0" lang="en-US"/>
          </a:p>
        </p:txBody>
      </p:sp>
      <p:sp>
        <p:nvSpPr>
          <p:cNvPr id="9" name="直線接點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kumimoji="0" lang="en-US"/>
          </a:p>
        </p:txBody>
      </p:sp>
      <p:sp>
        <p:nvSpPr>
          <p:cNvPr id="10" name="直線接點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kumimoji="0" lang="en-US"/>
          </a:p>
        </p:txBody>
      </p:sp>
      <p:sp>
        <p:nvSpPr>
          <p:cNvPr id="11" name="直線接點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kumimoji="0" lang="en-US"/>
          </a:p>
        </p:txBody>
      </p:sp>
      <p:sp>
        <p:nvSpPr>
          <p:cNvPr id="12" name="直線接點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kumimoji="0" lang="en-US"/>
          </a:p>
        </p:txBody>
      </p:sp>
      <p:sp>
        <p:nvSpPr>
          <p:cNvPr id="13" name="矩形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14" name="橢圓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15" name="橢圓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16" name="橢圓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17" name="橢圓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18" name="橢圓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19" name="直線接點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kumimoji="0" lang="en-US"/>
          </a:p>
        </p:txBody>
      </p:sp>
      <p:sp>
        <p:nvSpPr>
          <p:cNvPr id="2" name="標題 1"/>
          <p:cNvSpPr>
            <a:spLocks noGrp="1"/>
          </p:cNvSpPr>
          <p:nvPr>
            <p:ph type="title"/>
          </p:nvPr>
        </p:nvSpPr>
        <p:spPr>
          <a:xfrm>
            <a:off x="2286000" y="2895600"/>
            <a:ext cx="6172200" cy="2053590"/>
          </a:xfrm>
        </p:spPr>
        <p:txBody>
          <a:bodyPr/>
          <a:lstStyle>
            <a:lvl1pPr algn="l">
              <a:buNone/>
              <a:defRPr sz="3000" b="1" cap="small" baseline="0"/>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20" name="日期版面配置區 3"/>
          <p:cNvSpPr>
            <a:spLocks noGrp="1"/>
          </p:cNvSpPr>
          <p:nvPr>
            <p:ph type="dt" sz="half" idx="10"/>
          </p:nvPr>
        </p:nvSpPr>
        <p:spPr bwMode="auto">
          <a:xfrm rot="5400000">
            <a:off x="7762875" y="1169988"/>
            <a:ext cx="2286000" cy="381000"/>
          </a:xfrm>
        </p:spPr>
        <p:txBody>
          <a:bodyPr/>
          <a:lstStyle>
            <a:lvl1pPr>
              <a:defRPr/>
            </a:lvl1pPr>
          </a:lstStyle>
          <a:p>
            <a:pPr>
              <a:defRPr/>
            </a:pPr>
            <a:endParaRPr lang="en-US" altLang="zh-TW"/>
          </a:p>
        </p:txBody>
      </p:sp>
      <p:sp>
        <p:nvSpPr>
          <p:cNvPr id="21" name="頁尾版面配置區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ltLang="zh-TW"/>
          </a:p>
        </p:txBody>
      </p:sp>
      <p:sp>
        <p:nvSpPr>
          <p:cNvPr id="22" name="投影片編號版面配置區 5"/>
          <p:cNvSpPr>
            <a:spLocks noGrp="1"/>
          </p:cNvSpPr>
          <p:nvPr>
            <p:ph type="sldNum" sz="quarter" idx="12"/>
          </p:nvPr>
        </p:nvSpPr>
        <p:spPr bwMode="auto">
          <a:xfrm>
            <a:off x="1339850" y="4929188"/>
            <a:ext cx="609600" cy="517525"/>
          </a:xfrm>
        </p:spPr>
        <p:txBody>
          <a:bodyPr/>
          <a:lstStyle>
            <a:lvl1pPr>
              <a:defRPr/>
            </a:lvl1pPr>
          </a:lstStyle>
          <a:p>
            <a:pPr>
              <a:defRPr/>
            </a:pPr>
            <a:fld id="{CC93A311-052D-4E51-AE1E-9043B53E87DA}" type="slidenum">
              <a:rPr lang="en-US" altLang="zh-TW"/>
              <a:pPr>
                <a:defRPr/>
              </a:pPr>
              <a:t>‹#›</a:t>
            </a:fld>
            <a:endParaRPr lang="en-US" altLang="zh-TW"/>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9" name="內容版面配置區 8"/>
          <p:cNvSpPr>
            <a:spLocks noGrp="1"/>
          </p:cNvSpPr>
          <p:nvPr>
            <p:ph sz="quarter" idx="1"/>
          </p:nvPr>
        </p:nvSpPr>
        <p:spPr>
          <a:xfrm>
            <a:off x="457200" y="1600200"/>
            <a:ext cx="365760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內容版面配置區 10"/>
          <p:cNvSpPr>
            <a:spLocks noGrp="1"/>
          </p:cNvSpPr>
          <p:nvPr>
            <p:ph sz="quarter" idx="2"/>
          </p:nvPr>
        </p:nvSpPr>
        <p:spPr>
          <a:xfrm>
            <a:off x="4270248" y="1600200"/>
            <a:ext cx="3657600" cy="4572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13"/>
          <p:cNvSpPr>
            <a:spLocks noGrp="1"/>
          </p:cNvSpPr>
          <p:nvPr>
            <p:ph type="dt" sz="half" idx="10"/>
          </p:nvPr>
        </p:nvSpPr>
        <p:spPr/>
        <p:txBody>
          <a:bodyPr/>
          <a:lstStyle>
            <a:lvl1pPr>
              <a:defRPr/>
            </a:lvl1pPr>
          </a:lstStyle>
          <a:p>
            <a:pPr>
              <a:defRPr/>
            </a:pPr>
            <a:endParaRPr lang="en-US" altLang="zh-TW"/>
          </a:p>
        </p:txBody>
      </p:sp>
      <p:sp>
        <p:nvSpPr>
          <p:cNvPr id="6" name="頁尾版面配置區 2"/>
          <p:cNvSpPr>
            <a:spLocks noGrp="1"/>
          </p:cNvSpPr>
          <p:nvPr>
            <p:ph type="ftr" sz="quarter" idx="11"/>
          </p:nvPr>
        </p:nvSpPr>
        <p:spPr/>
        <p:txBody>
          <a:bodyPr/>
          <a:lstStyle>
            <a:lvl1pPr>
              <a:defRPr/>
            </a:lvl1pPr>
          </a:lstStyle>
          <a:p>
            <a:pPr>
              <a:defRPr/>
            </a:pPr>
            <a:endParaRPr lang="en-US" altLang="zh-TW"/>
          </a:p>
        </p:txBody>
      </p:sp>
      <p:sp>
        <p:nvSpPr>
          <p:cNvPr id="7" name="投影片編號版面配置區 22"/>
          <p:cNvSpPr>
            <a:spLocks noGrp="1"/>
          </p:cNvSpPr>
          <p:nvPr>
            <p:ph type="sldNum" sz="quarter" idx="12"/>
          </p:nvPr>
        </p:nvSpPr>
        <p:spPr/>
        <p:txBody>
          <a:bodyPr/>
          <a:lstStyle>
            <a:lvl1pPr>
              <a:defRPr/>
            </a:lvl1pPr>
          </a:lstStyle>
          <a:p>
            <a:pPr>
              <a:defRPr/>
            </a:pPr>
            <a:fld id="{F7AABE3F-CFD3-4707-8569-7A136B271564}"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7543800" cy="1143000"/>
          </a:xfrm>
        </p:spPr>
        <p:txBody>
          <a:bodyPr/>
          <a:lstStyle>
            <a:lvl1pPr>
              <a:defRPr/>
            </a:lvl1pPr>
          </a:lstStyle>
          <a:p>
            <a:r>
              <a:rPr lang="zh-TW" altLang="en-US" smtClean="0"/>
              <a:t>按一下以編輯母片標題樣式</a:t>
            </a:r>
            <a:endParaRPr lang="en-US"/>
          </a:p>
        </p:txBody>
      </p:sp>
      <p:sp>
        <p:nvSpPr>
          <p:cNvPr id="11" name="內容版面配置區 10"/>
          <p:cNvSpPr>
            <a:spLocks noGrp="1"/>
          </p:cNvSpPr>
          <p:nvPr>
            <p:ph sz="quarter" idx="2"/>
          </p:nvPr>
        </p:nvSpPr>
        <p:spPr>
          <a:xfrm>
            <a:off x="457200" y="2362200"/>
            <a:ext cx="36576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3" name="內容版面配置區 12"/>
          <p:cNvSpPr>
            <a:spLocks noGrp="1"/>
          </p:cNvSpPr>
          <p:nvPr>
            <p:ph sz="quarter" idx="4"/>
          </p:nvPr>
        </p:nvSpPr>
        <p:spPr>
          <a:xfrm>
            <a:off x="4371975" y="2362200"/>
            <a:ext cx="3657600" cy="3886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2" name="文字版面配置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zh-TW" altLang="en-US" smtClean="0"/>
              <a:t>按一下以編輯母片文字樣式</a:t>
            </a:r>
          </a:p>
        </p:txBody>
      </p:sp>
      <p:sp>
        <p:nvSpPr>
          <p:cNvPr id="14" name="文字版面配置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zh-TW" altLang="en-US" smtClean="0"/>
              <a:t>按一下以編輯母片文字樣式</a:t>
            </a:r>
          </a:p>
        </p:txBody>
      </p:sp>
      <p:sp>
        <p:nvSpPr>
          <p:cNvPr id="7" name="日期版面配置區 13"/>
          <p:cNvSpPr>
            <a:spLocks noGrp="1"/>
          </p:cNvSpPr>
          <p:nvPr>
            <p:ph type="dt" sz="half" idx="10"/>
          </p:nvPr>
        </p:nvSpPr>
        <p:spPr/>
        <p:txBody>
          <a:bodyPr/>
          <a:lstStyle>
            <a:lvl1pPr>
              <a:defRPr/>
            </a:lvl1pPr>
          </a:lstStyle>
          <a:p>
            <a:pPr>
              <a:defRPr/>
            </a:pPr>
            <a:endParaRPr lang="en-US" altLang="zh-TW"/>
          </a:p>
        </p:txBody>
      </p:sp>
      <p:sp>
        <p:nvSpPr>
          <p:cNvPr id="8" name="頁尾版面配置區 2"/>
          <p:cNvSpPr>
            <a:spLocks noGrp="1"/>
          </p:cNvSpPr>
          <p:nvPr>
            <p:ph type="ftr" sz="quarter" idx="11"/>
          </p:nvPr>
        </p:nvSpPr>
        <p:spPr/>
        <p:txBody>
          <a:bodyPr/>
          <a:lstStyle>
            <a:lvl1pPr>
              <a:defRPr/>
            </a:lvl1pPr>
          </a:lstStyle>
          <a:p>
            <a:pPr>
              <a:defRPr/>
            </a:pPr>
            <a:endParaRPr lang="en-US" altLang="zh-TW"/>
          </a:p>
        </p:txBody>
      </p:sp>
      <p:sp>
        <p:nvSpPr>
          <p:cNvPr id="9" name="投影片編號版面配置區 22"/>
          <p:cNvSpPr>
            <a:spLocks noGrp="1"/>
          </p:cNvSpPr>
          <p:nvPr>
            <p:ph type="sldNum" sz="quarter" idx="12"/>
          </p:nvPr>
        </p:nvSpPr>
        <p:spPr/>
        <p:txBody>
          <a:bodyPr/>
          <a:lstStyle>
            <a:lvl1pPr>
              <a:defRPr/>
            </a:lvl1pPr>
          </a:lstStyle>
          <a:p>
            <a:pPr>
              <a:defRPr/>
            </a:pPr>
            <a:fld id="{57339CD0-C909-48F2-8CA3-FA2D6972DF97}"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5"/>
          <p:cNvSpPr>
            <a:spLocks noGrp="1"/>
          </p:cNvSpPr>
          <p:nvPr>
            <p:ph type="dt" sz="half" idx="10"/>
          </p:nvPr>
        </p:nvSpPr>
        <p:spPr/>
        <p:txBody>
          <a:bodyPr rtlCol="0"/>
          <a:lstStyle>
            <a:lvl1pPr>
              <a:defRPr/>
            </a:lvl1pPr>
          </a:lstStyle>
          <a:p>
            <a:pPr>
              <a:defRPr/>
            </a:pPr>
            <a:endParaRPr lang="en-US" altLang="zh-TW"/>
          </a:p>
        </p:txBody>
      </p:sp>
      <p:sp>
        <p:nvSpPr>
          <p:cNvPr id="4" name="投影片編號版面配置區 6"/>
          <p:cNvSpPr>
            <a:spLocks noGrp="1"/>
          </p:cNvSpPr>
          <p:nvPr>
            <p:ph type="sldNum" sz="quarter" idx="11"/>
          </p:nvPr>
        </p:nvSpPr>
        <p:spPr/>
        <p:txBody>
          <a:bodyPr rtlCol="0"/>
          <a:lstStyle>
            <a:lvl1pPr>
              <a:defRPr/>
            </a:lvl1pPr>
          </a:lstStyle>
          <a:p>
            <a:pPr>
              <a:defRPr/>
            </a:pPr>
            <a:fld id="{3AC12B92-08D8-4AE0-9D26-BFA1C9D9A00F}" type="slidenum">
              <a:rPr lang="en-US" altLang="zh-TW"/>
              <a:pPr>
                <a:defRPr/>
              </a:pPr>
              <a:t>‹#›</a:t>
            </a:fld>
            <a:endParaRPr lang="en-US" altLang="zh-TW"/>
          </a:p>
        </p:txBody>
      </p:sp>
      <p:sp>
        <p:nvSpPr>
          <p:cNvPr id="5" name="頁尾版面配置區 7"/>
          <p:cNvSpPr>
            <a:spLocks noGrp="1"/>
          </p:cNvSpPr>
          <p:nvPr>
            <p:ph type="ftr" sz="quarter" idx="12"/>
          </p:nvPr>
        </p:nvSpPr>
        <p:spPr/>
        <p:txBody>
          <a:bodyPr rtlCol="0"/>
          <a:lstStyle>
            <a:lvl1pPr>
              <a:defRPr/>
            </a:lvl1pPr>
          </a:lstStyle>
          <a:p>
            <a:pPr>
              <a:defRPr/>
            </a:pPr>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3"/>
          <p:cNvSpPr>
            <a:spLocks noGrp="1"/>
          </p:cNvSpPr>
          <p:nvPr>
            <p:ph type="dt" sz="half" idx="10"/>
          </p:nvPr>
        </p:nvSpPr>
        <p:spPr/>
        <p:txBody>
          <a:bodyPr/>
          <a:lstStyle>
            <a:lvl1pPr>
              <a:defRPr/>
            </a:lvl1pPr>
          </a:lstStyle>
          <a:p>
            <a:pPr>
              <a:defRPr/>
            </a:pPr>
            <a:endParaRPr lang="en-US" altLang="zh-TW"/>
          </a:p>
        </p:txBody>
      </p:sp>
      <p:sp>
        <p:nvSpPr>
          <p:cNvPr id="3" name="頁尾版面配置區 2"/>
          <p:cNvSpPr>
            <a:spLocks noGrp="1"/>
          </p:cNvSpPr>
          <p:nvPr>
            <p:ph type="ftr" sz="quarter" idx="11"/>
          </p:nvPr>
        </p:nvSpPr>
        <p:spPr/>
        <p:txBody>
          <a:bodyPr/>
          <a:lstStyle>
            <a:lvl1pPr>
              <a:defRPr/>
            </a:lvl1pPr>
          </a:lstStyle>
          <a:p>
            <a:pPr>
              <a:defRPr/>
            </a:pPr>
            <a:endParaRPr lang="en-US" altLang="zh-TW"/>
          </a:p>
        </p:txBody>
      </p:sp>
      <p:sp>
        <p:nvSpPr>
          <p:cNvPr id="4" name="投影片編號版面配置區 22"/>
          <p:cNvSpPr>
            <a:spLocks noGrp="1"/>
          </p:cNvSpPr>
          <p:nvPr>
            <p:ph type="sldNum" sz="quarter" idx="12"/>
          </p:nvPr>
        </p:nvSpPr>
        <p:spPr/>
        <p:txBody>
          <a:bodyPr/>
          <a:lstStyle>
            <a:lvl1pPr>
              <a:defRPr/>
            </a:lvl1pPr>
          </a:lstStyle>
          <a:p>
            <a:pPr>
              <a:defRPr/>
            </a:pPr>
            <a:fld id="{CD584172-96A7-4214-94F1-1026803180B0}"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5" name="直線接點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kumimoji="0" lang="en-US" dirty="0"/>
          </a:p>
        </p:txBody>
      </p:sp>
      <p:sp>
        <p:nvSpPr>
          <p:cNvPr id="6" name="直線接點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kumimoji="0" lang="en-US" dirty="0"/>
          </a:p>
        </p:txBody>
      </p:sp>
      <p:sp>
        <p:nvSpPr>
          <p:cNvPr id="7" name="直線接點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kumimoji="0" lang="en-US" dirty="0"/>
          </a:p>
        </p:txBody>
      </p:sp>
      <p:sp>
        <p:nvSpPr>
          <p:cNvPr id="8" name="直線接點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kumimoji="0" lang="en-US"/>
          </a:p>
        </p:txBody>
      </p:sp>
      <p:sp>
        <p:nvSpPr>
          <p:cNvPr id="9" name="矩形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10" name="直線接點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kumimoji="0" lang="en-US"/>
          </a:p>
        </p:txBody>
      </p:sp>
      <p:sp>
        <p:nvSpPr>
          <p:cNvPr id="11" name="橢圓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2" name="標題 1"/>
          <p:cNvSpPr>
            <a:spLocks noGrp="1"/>
          </p:cNvSpPr>
          <p:nvPr>
            <p:ph type="title"/>
          </p:nvPr>
        </p:nvSpPr>
        <p:spPr>
          <a:xfrm rot="5400000">
            <a:off x="3371850" y="3200400"/>
            <a:ext cx="6309360" cy="457200"/>
          </a:xfrm>
        </p:spPr>
        <p:txBody>
          <a:bodyPr/>
          <a:lstStyle>
            <a:lvl1pPr algn="l">
              <a:buNone/>
              <a:defRPr sz="2000" b="1" cap="small" baseline="0"/>
            </a:lvl1pPr>
          </a:lstStyle>
          <a:p>
            <a:r>
              <a:rPr lang="zh-TW" altLang="en-US" smtClean="0"/>
              <a:t>按一下以編輯母片標題樣式</a:t>
            </a:r>
            <a:endParaRPr lang="en-US"/>
          </a:p>
        </p:txBody>
      </p:sp>
      <p:sp>
        <p:nvSpPr>
          <p:cNvPr id="3" name="文字版面配置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zh-TW" altLang="en-US" smtClean="0"/>
              <a:t>按一下以編輯母片文字樣式</a:t>
            </a:r>
          </a:p>
        </p:txBody>
      </p:sp>
      <p:sp>
        <p:nvSpPr>
          <p:cNvPr id="18" name="內容版面配置區 17"/>
          <p:cNvSpPr>
            <a:spLocks noGrp="1"/>
          </p:cNvSpPr>
          <p:nvPr>
            <p:ph sz="quarter" idx="1"/>
          </p:nvPr>
        </p:nvSpPr>
        <p:spPr>
          <a:xfrm>
            <a:off x="304800" y="274320"/>
            <a:ext cx="5638800" cy="632764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2" name="日期版面配置區 20"/>
          <p:cNvSpPr>
            <a:spLocks noGrp="1"/>
          </p:cNvSpPr>
          <p:nvPr>
            <p:ph type="dt" sz="half" idx="10"/>
          </p:nvPr>
        </p:nvSpPr>
        <p:spPr/>
        <p:txBody>
          <a:bodyPr rtlCol="0"/>
          <a:lstStyle>
            <a:lvl1pPr>
              <a:defRPr/>
            </a:lvl1pPr>
          </a:lstStyle>
          <a:p>
            <a:pPr>
              <a:defRPr/>
            </a:pPr>
            <a:endParaRPr lang="en-US" altLang="zh-TW"/>
          </a:p>
        </p:txBody>
      </p:sp>
      <p:sp>
        <p:nvSpPr>
          <p:cNvPr id="13" name="投影片編號版面配置區 21"/>
          <p:cNvSpPr>
            <a:spLocks noGrp="1"/>
          </p:cNvSpPr>
          <p:nvPr>
            <p:ph type="sldNum" sz="quarter" idx="11"/>
          </p:nvPr>
        </p:nvSpPr>
        <p:spPr/>
        <p:txBody>
          <a:bodyPr rtlCol="0"/>
          <a:lstStyle>
            <a:lvl1pPr>
              <a:defRPr/>
            </a:lvl1pPr>
          </a:lstStyle>
          <a:p>
            <a:pPr>
              <a:defRPr/>
            </a:pPr>
            <a:fld id="{788761F2-2F61-4A95-BFFB-5F721C9C5C9E}" type="slidenum">
              <a:rPr lang="en-US" altLang="zh-TW"/>
              <a:pPr>
                <a:defRPr/>
              </a:pPr>
              <a:t>‹#›</a:t>
            </a:fld>
            <a:endParaRPr lang="en-US" altLang="zh-TW"/>
          </a:p>
        </p:txBody>
      </p:sp>
      <p:sp>
        <p:nvSpPr>
          <p:cNvPr id="14" name="頁尾版面配置區 22"/>
          <p:cNvSpPr>
            <a:spLocks noGrp="1"/>
          </p:cNvSpPr>
          <p:nvPr>
            <p:ph type="ftr" sz="quarter" idx="12"/>
          </p:nvPr>
        </p:nvSpPr>
        <p:spPr/>
        <p:txBody>
          <a:bodyPr rtlCol="0"/>
          <a:lstStyle>
            <a:lvl1pPr>
              <a:defRPr/>
            </a:lvl1pPr>
          </a:lstStyle>
          <a:p>
            <a:pPr>
              <a:defRPr/>
            </a:pPr>
            <a:endParaRPr lang="en-US" altLang="zh-TW"/>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直線接點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kumimoji="0" lang="en-US"/>
          </a:p>
        </p:txBody>
      </p:sp>
      <p:sp>
        <p:nvSpPr>
          <p:cNvPr id="6" name="橢圓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7" name="直線接點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kumimoji="0" lang="en-US"/>
          </a:p>
        </p:txBody>
      </p:sp>
      <p:sp>
        <p:nvSpPr>
          <p:cNvPr id="8" name="矩形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9" name="直線接點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kumimoji="0" lang="en-US"/>
          </a:p>
        </p:txBody>
      </p:sp>
      <p:sp>
        <p:nvSpPr>
          <p:cNvPr id="10" name="直線接點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kumimoji="0" lang="en-US" dirty="0"/>
          </a:p>
        </p:txBody>
      </p:sp>
      <p:sp>
        <p:nvSpPr>
          <p:cNvPr id="11" name="直線接點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kumimoji="0" lang="en-US" dirty="0"/>
          </a:p>
        </p:txBody>
      </p:sp>
      <p:sp>
        <p:nvSpPr>
          <p:cNvPr id="2" name="標題 1"/>
          <p:cNvSpPr>
            <a:spLocks noGrp="1"/>
          </p:cNvSpPr>
          <p:nvPr>
            <p:ph type="title"/>
          </p:nvPr>
        </p:nvSpPr>
        <p:spPr>
          <a:xfrm rot="5400000">
            <a:off x="3350133" y="3200400"/>
            <a:ext cx="6309360" cy="457200"/>
          </a:xfrm>
        </p:spPr>
        <p:txBody>
          <a:bodyPr/>
          <a:lstStyle>
            <a:lvl1pPr algn="l">
              <a:buNone/>
              <a:defRPr sz="2000" b="1"/>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zh-TW" altLang="en-US" noProof="0" smtClean="0"/>
              <a:t>按一下圖示以新增圖片</a:t>
            </a:r>
            <a:endParaRPr lang="en-US" noProof="0" dirty="0"/>
          </a:p>
        </p:txBody>
      </p:sp>
      <p:sp>
        <p:nvSpPr>
          <p:cNvPr id="4" name="文字版面配置區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zh-TW" altLang="en-US" smtClean="0"/>
              <a:t>按一下以編輯母片文字樣式</a:t>
            </a:r>
          </a:p>
        </p:txBody>
      </p:sp>
      <p:sp>
        <p:nvSpPr>
          <p:cNvPr id="12" name="日期版面配置區 16"/>
          <p:cNvSpPr>
            <a:spLocks noGrp="1"/>
          </p:cNvSpPr>
          <p:nvPr>
            <p:ph type="dt" sz="half" idx="10"/>
          </p:nvPr>
        </p:nvSpPr>
        <p:spPr/>
        <p:txBody>
          <a:bodyPr rtlCol="0"/>
          <a:lstStyle>
            <a:lvl1pPr>
              <a:defRPr/>
            </a:lvl1pPr>
          </a:lstStyle>
          <a:p>
            <a:pPr>
              <a:defRPr/>
            </a:pPr>
            <a:endParaRPr lang="en-US" altLang="zh-TW"/>
          </a:p>
        </p:txBody>
      </p:sp>
      <p:sp>
        <p:nvSpPr>
          <p:cNvPr id="13" name="投影片編號版面配置區 17"/>
          <p:cNvSpPr>
            <a:spLocks noGrp="1"/>
          </p:cNvSpPr>
          <p:nvPr>
            <p:ph type="sldNum" sz="quarter" idx="11"/>
          </p:nvPr>
        </p:nvSpPr>
        <p:spPr/>
        <p:txBody>
          <a:bodyPr rtlCol="0"/>
          <a:lstStyle>
            <a:lvl1pPr>
              <a:defRPr/>
            </a:lvl1pPr>
          </a:lstStyle>
          <a:p>
            <a:pPr>
              <a:defRPr/>
            </a:pPr>
            <a:fld id="{24B7172D-C7E4-4A5A-B3CC-70ED27A26F86}" type="slidenum">
              <a:rPr lang="en-US" altLang="zh-TW"/>
              <a:pPr>
                <a:defRPr/>
              </a:pPr>
              <a:t>‹#›</a:t>
            </a:fld>
            <a:endParaRPr lang="en-US" altLang="zh-TW"/>
          </a:p>
        </p:txBody>
      </p:sp>
      <p:sp>
        <p:nvSpPr>
          <p:cNvPr id="14" name="頁尾版面配置區 20"/>
          <p:cNvSpPr>
            <a:spLocks noGrp="1"/>
          </p:cNvSpPr>
          <p:nvPr>
            <p:ph type="ftr" sz="quarter" idx="12"/>
          </p:nvPr>
        </p:nvSpPr>
        <p:spPr/>
        <p:txBody>
          <a:bodyPr rtlCol="0"/>
          <a:lstStyle>
            <a:lvl1pPr>
              <a:defRPr/>
            </a:lvl1pPr>
          </a:lstStyle>
          <a:p>
            <a:pPr>
              <a:defRPr/>
            </a:pPr>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接點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kumimoji="0" lang="en-US" dirty="0"/>
          </a:p>
        </p:txBody>
      </p:sp>
      <p:sp>
        <p:nvSpPr>
          <p:cNvPr id="22" name="標題版面配置區 21"/>
          <p:cNvSpPr>
            <a:spLocks noGrp="1"/>
          </p:cNvSpPr>
          <p:nvPr>
            <p:ph type="title"/>
          </p:nvPr>
        </p:nvSpPr>
        <p:spPr>
          <a:xfrm>
            <a:off x="457200" y="274638"/>
            <a:ext cx="7467600" cy="1143000"/>
          </a:xfrm>
          <a:prstGeom prst="rect">
            <a:avLst/>
          </a:prstGeom>
        </p:spPr>
        <p:txBody>
          <a:bodyPr vert="horz" anchor="b">
            <a:normAutofit/>
          </a:bodyPr>
          <a:lstStyle/>
          <a:p>
            <a:r>
              <a:rPr lang="zh-TW" altLang="en-US" smtClean="0"/>
              <a:t>按一下以編輯母片標題樣式</a:t>
            </a:r>
            <a:endParaRPr lang="en-US"/>
          </a:p>
        </p:txBody>
      </p:sp>
      <p:sp>
        <p:nvSpPr>
          <p:cNvPr id="1028" name="文字版面配置區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4" name="日期版面配置區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ltLang="zh-TW"/>
          </a:p>
        </p:txBody>
      </p:sp>
      <p:sp>
        <p:nvSpPr>
          <p:cNvPr id="3" name="頁尾版面配置區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ltLang="zh-TW"/>
          </a:p>
        </p:txBody>
      </p:sp>
      <p:sp>
        <p:nvSpPr>
          <p:cNvPr id="7" name="直線接點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kumimoji="0" lang="en-US"/>
          </a:p>
        </p:txBody>
      </p:sp>
      <p:sp>
        <p:nvSpPr>
          <p:cNvPr id="9" name="直線接點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kumimoji="0" lang="en-US"/>
          </a:p>
        </p:txBody>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p>
        </p:txBody>
      </p:sp>
      <p:sp>
        <p:nvSpPr>
          <p:cNvPr id="11" name="直線接點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kumimoji="0" lang="en-US"/>
          </a:p>
        </p:txBody>
      </p:sp>
      <p:sp>
        <p:nvSpPr>
          <p:cNvPr id="12" name="橢圓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23" name="投影片編號版面配置區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smtClean="0">
                <a:solidFill>
                  <a:srgbClr val="FFFFFF"/>
                </a:solidFill>
              </a:defRPr>
            </a:lvl1pPr>
          </a:lstStyle>
          <a:p>
            <a:pPr>
              <a:defRPr/>
            </a:pPr>
            <a:fld id="{62E8619D-5A46-4D53-9E4B-255139BE71B3}"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1" r:id="rId4"/>
    <p:sldLayoutId id="2147483702" r:id="rId5"/>
    <p:sldLayoutId id="2147483709" r:id="rId6"/>
    <p:sldLayoutId id="2147483703" r:id="rId7"/>
    <p:sldLayoutId id="2147483710" r:id="rId8"/>
    <p:sldLayoutId id="2147483711" r:id="rId9"/>
    <p:sldLayoutId id="2147483704" r:id="rId10"/>
    <p:sldLayoutId id="2147483705" r:id="rId11"/>
    <p:sldLayoutId id="2147483712" r:id="rId12"/>
    <p:sldLayoutId id="2147483713" r:id="rId13"/>
  </p:sldLayoutIdLst>
  <p:hf hdr="0" ftr="0" dt="0"/>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itchFamily="18" charset="0"/>
        </a:defRPr>
      </a:lvl2pPr>
      <a:lvl3pPr algn="l" rtl="0" fontAlgn="base">
        <a:spcBef>
          <a:spcPct val="0"/>
        </a:spcBef>
        <a:spcAft>
          <a:spcPct val="0"/>
        </a:spcAft>
        <a:defRPr sz="3000">
          <a:solidFill>
            <a:schemeClr val="tx2"/>
          </a:solidFill>
          <a:latin typeface="Century Schoolbook" pitchFamily="18" charset="0"/>
        </a:defRPr>
      </a:lvl3pPr>
      <a:lvl4pPr algn="l" rtl="0" fontAlgn="base">
        <a:spcBef>
          <a:spcPct val="0"/>
        </a:spcBef>
        <a:spcAft>
          <a:spcPct val="0"/>
        </a:spcAft>
        <a:defRPr sz="3000">
          <a:solidFill>
            <a:schemeClr val="tx2"/>
          </a:solidFill>
          <a:latin typeface="Century Schoolbook" pitchFamily="18" charset="0"/>
        </a:defRPr>
      </a:lvl4pPr>
      <a:lvl5pPr algn="l" rtl="0" fontAlgn="base">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caac.ccu.edu.tw/star100/b_result_o/html/statics/collegeList_1.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aac.ccu.edu.tw/star100/b_result_o/html/statics/collegeList_1.htm"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caac.ccu.edu.tw/caac100/100a_Sieve_24/htmlr/standard/collegeList.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標題 1"/>
          <p:cNvSpPr>
            <a:spLocks/>
          </p:cNvSpPr>
          <p:nvPr/>
        </p:nvSpPr>
        <p:spPr bwMode="auto">
          <a:xfrm rot="300000">
            <a:off x="2006165" y="2137489"/>
            <a:ext cx="6827582" cy="2557531"/>
          </a:xfrm>
          <a:prstGeom prst="rect">
            <a:avLst/>
          </a:prstGeom>
          <a:solidFill>
            <a:srgbClr val="FFFFFF"/>
          </a:solidFill>
          <a:ln w="34925">
            <a:noFill/>
            <a:miter lim="800000"/>
            <a:headEnd/>
            <a:tailEnd/>
          </a:ln>
          <a:effectLst>
            <a:glow rad="228600">
              <a:schemeClr val="accent6">
                <a:satMod val="175000"/>
                <a:alpha val="40000"/>
              </a:schemeClr>
            </a:glow>
            <a:outerShdw blurRad="57785" dist="33020" dir="3180000" algn="ctr">
              <a:srgbClr val="000000">
                <a:alpha val="30000"/>
              </a:srgbClr>
            </a:outerShdw>
          </a:effectLst>
          <a:scene3d>
            <a:camera prst="orthographicFront"/>
            <a:lightRig rig="brightRoom" dir="t">
              <a:rot lat="0" lon="0" rev="600000"/>
            </a:lightRig>
          </a:scene3d>
          <a:sp3d prstMaterial="metal">
            <a:bevelT w="38100" h="57150" prst="angle"/>
          </a:sp3d>
        </p:spPr>
        <p:txBody>
          <a:bodyPr anchor="ctr"/>
          <a:lstStyle/>
          <a:p>
            <a:pPr algn="ctr">
              <a:defRPr/>
            </a:pPr>
            <a:r>
              <a:rPr lang="zh-TW" altLang="en-US" sz="6000" dirty="0" smtClean="0">
                <a:solidFill>
                  <a:srgbClr val="FF0000"/>
                </a:solidFill>
                <a:latin typeface="華康流隸體" pitchFamily="49" charset="-120"/>
                <a:ea typeface="華康流隸體" pitchFamily="49" charset="-120"/>
              </a:rPr>
              <a:t>家有高三生</a:t>
            </a:r>
            <a:endParaRPr lang="en-US" altLang="zh-TW" sz="6000" dirty="0" smtClean="0">
              <a:solidFill>
                <a:srgbClr val="FF0000"/>
              </a:solidFill>
              <a:latin typeface="華康流隸體" pitchFamily="49" charset="-120"/>
              <a:ea typeface="華康流隸體" pitchFamily="49" charset="-120"/>
            </a:endParaRPr>
          </a:p>
          <a:p>
            <a:pPr algn="ctr">
              <a:defRPr/>
            </a:pPr>
            <a:endParaRPr lang="en-US" altLang="zh-TW" sz="2800" dirty="0" smtClean="0">
              <a:latin typeface="標楷體" pitchFamily="65" charset="-120"/>
              <a:ea typeface="標楷體" pitchFamily="65" charset="-120"/>
            </a:endParaRPr>
          </a:p>
          <a:p>
            <a:pPr algn="ctr">
              <a:defRPr/>
            </a:pPr>
            <a:r>
              <a:rPr lang="zh-TW" altLang="zh-TW" sz="3200" dirty="0" smtClean="0">
                <a:latin typeface="標楷體" pitchFamily="65" charset="-120"/>
                <a:ea typeface="標楷體" pitchFamily="65" charset="-120"/>
              </a:rPr>
              <a:t>從</a:t>
            </a:r>
            <a:r>
              <a:rPr lang="zh-TW" altLang="zh-TW" sz="3200" dirty="0">
                <a:latin typeface="標楷體" pitchFamily="65" charset="-120"/>
                <a:ea typeface="標楷體" pitchFamily="65" charset="-120"/>
              </a:rPr>
              <a:t>大學多元入學制度</a:t>
            </a:r>
            <a:r>
              <a:rPr lang="en-US" altLang="zh-TW" sz="3200" dirty="0">
                <a:latin typeface="標楷體" pitchFamily="65" charset="-120"/>
                <a:ea typeface="標楷體" pitchFamily="65" charset="-120"/>
              </a:rPr>
              <a:t>-</a:t>
            </a:r>
            <a:endParaRPr lang="zh-TW" altLang="zh-TW" sz="3200" dirty="0">
              <a:latin typeface="標楷體" pitchFamily="65" charset="-120"/>
              <a:ea typeface="標楷體" pitchFamily="65" charset="-120"/>
            </a:endParaRPr>
          </a:p>
          <a:p>
            <a:pPr algn="ctr">
              <a:defRPr/>
            </a:pPr>
            <a:r>
              <a:rPr lang="zh-TW" altLang="zh-TW" sz="3200" dirty="0" smtClean="0">
                <a:latin typeface="標楷體" pitchFamily="65" charset="-120"/>
                <a:ea typeface="標楷體" pitchFamily="65" charset="-120"/>
              </a:rPr>
              <a:t>談如何</a:t>
            </a:r>
            <a:r>
              <a:rPr lang="zh-TW" altLang="en-US" sz="3200" dirty="0" smtClean="0">
                <a:latin typeface="標楷體" pitchFamily="65" charset="-120"/>
                <a:ea typeface="標楷體" pitchFamily="65" charset="-120"/>
              </a:rPr>
              <a:t>協助孩子面對</a:t>
            </a:r>
            <a:r>
              <a:rPr lang="zh-TW" altLang="zh-TW" sz="3200" dirty="0" smtClean="0">
                <a:latin typeface="標楷體" pitchFamily="65" charset="-120"/>
                <a:ea typeface="標楷體" pitchFamily="65" charset="-120"/>
              </a:rPr>
              <a:t>未來</a:t>
            </a:r>
            <a:r>
              <a:rPr lang="zh-TW" altLang="en-US" sz="3200" dirty="0" smtClean="0">
                <a:latin typeface="標楷體" pitchFamily="65" charset="-120"/>
                <a:ea typeface="標楷體" pitchFamily="65" charset="-120"/>
              </a:rPr>
              <a:t>的</a:t>
            </a:r>
            <a:r>
              <a:rPr lang="zh-TW" altLang="zh-TW" sz="3200" dirty="0" smtClean="0">
                <a:latin typeface="標楷體" pitchFamily="65" charset="-120"/>
                <a:ea typeface="標楷體" pitchFamily="65" charset="-120"/>
              </a:rPr>
              <a:t>學習</a:t>
            </a:r>
            <a:r>
              <a:rPr lang="zh-TW" altLang="zh-TW" sz="3200" dirty="0">
                <a:latin typeface="標楷體" pitchFamily="65" charset="-120"/>
                <a:ea typeface="標楷體" pitchFamily="65" charset="-120"/>
              </a:rPr>
              <a:t>生活</a:t>
            </a:r>
            <a:endParaRPr lang="zh-TW" altLang="en-US" sz="3200" dirty="0">
              <a:latin typeface="標楷體" pitchFamily="65" charset="-120"/>
              <a:ea typeface="標楷體" pitchFamily="65" charset="-120"/>
            </a:endParaRPr>
          </a:p>
        </p:txBody>
      </p:sp>
      <p:sp>
        <p:nvSpPr>
          <p:cNvPr id="3077" name="Text Box 5"/>
          <p:cNvSpPr txBox="1">
            <a:spLocks noChangeArrowheads="1"/>
          </p:cNvSpPr>
          <p:nvPr/>
        </p:nvSpPr>
        <p:spPr bwMode="auto">
          <a:xfrm>
            <a:off x="3203848" y="5157192"/>
            <a:ext cx="4824536" cy="1169551"/>
          </a:xfrm>
          <a:prstGeom prst="rect">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a:spAutoFit/>
          </a:bodyPr>
          <a:lstStyle/>
          <a:p>
            <a:pPr algn="ctr">
              <a:spcBef>
                <a:spcPct val="50000"/>
              </a:spcBef>
              <a:defRPr/>
            </a:pPr>
            <a:r>
              <a:rPr lang="zh-TW" altLang="en-US" sz="2800" b="1" dirty="0">
                <a:solidFill>
                  <a:srgbClr val="000000"/>
                </a:solidFill>
                <a:latin typeface="標楷體" pitchFamily="65" charset="-120"/>
                <a:ea typeface="標楷體" pitchFamily="65" charset="-120"/>
              </a:rPr>
              <a:t>國立臺中文華高中輔導</a:t>
            </a:r>
            <a:r>
              <a:rPr lang="zh-TW" altLang="en-US" sz="2800" b="1" dirty="0" smtClean="0">
                <a:solidFill>
                  <a:srgbClr val="000000"/>
                </a:solidFill>
                <a:latin typeface="標楷體" pitchFamily="65" charset="-120"/>
                <a:ea typeface="標楷體" pitchFamily="65" charset="-120"/>
              </a:rPr>
              <a:t>室</a:t>
            </a:r>
            <a:endParaRPr lang="en-US" altLang="zh-TW" sz="2800" b="1" dirty="0" smtClean="0">
              <a:solidFill>
                <a:srgbClr val="000000"/>
              </a:solidFill>
              <a:latin typeface="標楷體" pitchFamily="65" charset="-120"/>
              <a:ea typeface="標楷體" pitchFamily="65" charset="-120"/>
            </a:endParaRPr>
          </a:p>
          <a:p>
            <a:pPr algn="ctr">
              <a:spcBef>
                <a:spcPct val="50000"/>
              </a:spcBef>
              <a:defRPr/>
            </a:pPr>
            <a:r>
              <a:rPr lang="zh-TW" altLang="en-US" sz="2800" b="1" dirty="0" smtClean="0">
                <a:solidFill>
                  <a:srgbClr val="000000"/>
                </a:solidFill>
                <a:latin typeface="標楷體" pitchFamily="65" charset="-120"/>
                <a:ea typeface="標楷體" pitchFamily="65" charset="-120"/>
              </a:rPr>
              <a:t>李炎儒主任   </a:t>
            </a:r>
            <a:r>
              <a:rPr lang="en-US" altLang="zh-TW" sz="2800" b="1" dirty="0" smtClean="0">
                <a:solidFill>
                  <a:srgbClr val="000000"/>
                </a:solidFill>
                <a:latin typeface="標楷體" pitchFamily="65" charset="-120"/>
                <a:ea typeface="標楷體" pitchFamily="65" charset="-120"/>
              </a:rPr>
              <a:t>100.09.24</a:t>
            </a:r>
            <a:endParaRPr lang="en-US" altLang="zh-TW" sz="2800" b="1" dirty="0">
              <a:solidFill>
                <a:srgbClr val="000000"/>
              </a:solidFill>
              <a:latin typeface="標楷體" pitchFamily="65" charset="-120"/>
              <a:ea typeface="標楷體" pitchFamily="65" charset="-120"/>
            </a:endParaRPr>
          </a:p>
        </p:txBody>
      </p:sp>
      <p:sp>
        <p:nvSpPr>
          <p:cNvPr id="5" name="投影片編號版面配置區 4"/>
          <p:cNvSpPr>
            <a:spLocks noGrp="1"/>
          </p:cNvSpPr>
          <p:nvPr>
            <p:ph type="sldNum" sz="quarter" idx="12"/>
          </p:nvPr>
        </p:nvSpPr>
        <p:spPr/>
        <p:txBody>
          <a:bodyPr/>
          <a:lstStyle/>
          <a:p>
            <a:pPr>
              <a:defRPr/>
            </a:pPr>
            <a:fld id="{BC99777F-C117-405E-8556-7453269031A9}" type="slidenum">
              <a:rPr lang="en-US" altLang="zh-TW" smtClean="0"/>
              <a:pPr>
                <a:defRPr/>
              </a:pPr>
              <a:t>1</a:t>
            </a:fld>
            <a:endParaRPr lang="en-US" altLang="zh-TW"/>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411760" y="620688"/>
            <a:ext cx="4335313" cy="674712"/>
          </a:xfrm>
          <a:solidFill>
            <a:srgbClr val="003366"/>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fontAlgn="auto">
              <a:spcAft>
                <a:spcPts val="0"/>
              </a:spcAft>
              <a:defRPr/>
            </a:pPr>
            <a:r>
              <a:rPr lang="en-US" altLang="zh-TW" b="1" dirty="0" smtClean="0">
                <a:solidFill>
                  <a:schemeClr val="bg1"/>
                </a:solidFill>
                <a:latin typeface="微軟正黑體" pitchFamily="34" charset="-120"/>
                <a:ea typeface="微軟正黑體" pitchFamily="34" charset="-120"/>
              </a:rPr>
              <a:t>101</a:t>
            </a:r>
            <a:r>
              <a:rPr lang="zh-TW" altLang="en-US" b="1" dirty="0" smtClean="0">
                <a:solidFill>
                  <a:schemeClr val="bg1"/>
                </a:solidFill>
                <a:latin typeface="微軟正黑體" pitchFamily="34" charset="-120"/>
                <a:ea typeface="微軟正黑體" pitchFamily="34" charset="-120"/>
              </a:rPr>
              <a:t>學年度指定科目考試</a:t>
            </a:r>
          </a:p>
        </p:txBody>
      </p:sp>
      <p:graphicFrame>
        <p:nvGraphicFramePr>
          <p:cNvPr id="15381" name="Group 21"/>
          <p:cNvGraphicFramePr>
            <a:graphicFrameLocks noGrp="1"/>
          </p:cNvGraphicFramePr>
          <p:nvPr>
            <p:ph type="tbl" idx="1"/>
          </p:nvPr>
        </p:nvGraphicFramePr>
        <p:xfrm>
          <a:off x="323850" y="1600200"/>
          <a:ext cx="8208912" cy="4931220"/>
        </p:xfrm>
        <a:graphic>
          <a:graphicData uri="http://schemas.openxmlformats.org/drawingml/2006/table">
            <a:tbl>
              <a:tblPr/>
              <a:tblGrid>
                <a:gridCol w="1872209"/>
                <a:gridCol w="6336703"/>
              </a:tblGrid>
              <a:tr h="6048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3200" b="1" i="0" u="none" strike="noStrike" cap="none" normalizeH="0" baseline="0" dirty="0" smtClean="0">
                          <a:ln>
                            <a:noFill/>
                          </a:ln>
                          <a:solidFill>
                            <a:schemeClr val="tx1"/>
                          </a:solidFill>
                          <a:effectLst/>
                          <a:latin typeface="微軟正黑體" pitchFamily="34" charset="-120"/>
                          <a:ea typeface="微軟正黑體" pitchFamily="34" charset="-120"/>
                        </a:rPr>
                        <a:t>考試日期</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3200" b="1" i="0" u="none" strike="noStrike" cap="none" normalizeH="0" baseline="0" dirty="0" smtClean="0">
                          <a:ln>
                            <a:noFill/>
                          </a:ln>
                          <a:solidFill>
                            <a:schemeClr val="tx1"/>
                          </a:solidFill>
                          <a:effectLst/>
                          <a:latin typeface="微軟正黑體" pitchFamily="34" charset="-120"/>
                          <a:ea typeface="微軟正黑體" pitchFamily="34" charset="-120"/>
                        </a:rPr>
                        <a:t>7/1-7/3</a:t>
                      </a:r>
                      <a:endParaRPr kumimoji="1" lang="zh-TW" altLang="en-US" sz="32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0207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3200" b="1" i="0" u="none" strike="noStrike" cap="none" normalizeH="0" baseline="0" dirty="0" smtClean="0">
                          <a:ln>
                            <a:noFill/>
                          </a:ln>
                          <a:solidFill>
                            <a:schemeClr val="tx1"/>
                          </a:solidFill>
                          <a:effectLst/>
                          <a:latin typeface="微軟正黑體" pitchFamily="34" charset="-120"/>
                          <a:ea typeface="微軟正黑體" pitchFamily="34" charset="-120"/>
                        </a:rPr>
                        <a:t>考試科目</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0" indent="-457200" algn="l" defTabSz="914400" rtl="0" eaLnBrk="1" fontAlgn="base" latinLnBrk="0" hangingPunct="1">
                        <a:lnSpc>
                          <a:spcPct val="100000"/>
                        </a:lnSpc>
                        <a:spcBef>
                          <a:spcPct val="20000"/>
                        </a:spcBef>
                        <a:spcAft>
                          <a:spcPct val="0"/>
                        </a:spcAft>
                        <a:buClr>
                          <a:srgbClr val="003300"/>
                        </a:buClr>
                        <a:buSzPct val="75000"/>
                        <a:buFont typeface="Wingdings" pitchFamily="2" charset="2"/>
                        <a:buChar char="n"/>
                        <a:tabLst/>
                      </a:pPr>
                      <a:r>
                        <a:rPr kumimoji="1" lang="zh-TW" altLang="en-US" sz="3200" b="1" i="0" u="none" strike="noStrike" cap="none" normalizeH="0" baseline="0" dirty="0" smtClean="0">
                          <a:ln>
                            <a:noFill/>
                          </a:ln>
                          <a:solidFill>
                            <a:schemeClr val="tx1"/>
                          </a:solidFill>
                          <a:effectLst/>
                          <a:latin typeface="微軟正黑體" pitchFamily="34" charset="-120"/>
                          <a:ea typeface="微軟正黑體" pitchFamily="34" charset="-120"/>
                        </a:rPr>
                        <a:t>國文、英文、數學甲、數學乙、歷史、地理、公民與社會、物理、化學、生物</a:t>
                      </a:r>
                    </a:p>
                    <a:p>
                      <a:pPr marL="457200" marR="0" lvl="0" indent="-457200" algn="l" defTabSz="914400" rtl="0" eaLnBrk="1" fontAlgn="base" latinLnBrk="0" hangingPunct="1">
                        <a:lnSpc>
                          <a:spcPct val="100000"/>
                        </a:lnSpc>
                        <a:spcBef>
                          <a:spcPct val="20000"/>
                        </a:spcBef>
                        <a:spcAft>
                          <a:spcPct val="0"/>
                        </a:spcAft>
                        <a:buClr>
                          <a:srgbClr val="003300"/>
                        </a:buClr>
                        <a:buSzPct val="75000"/>
                        <a:buFont typeface="Wingdings" pitchFamily="2" charset="2"/>
                        <a:buChar char="n"/>
                        <a:tabLst/>
                      </a:pPr>
                      <a:r>
                        <a:rPr kumimoji="1" lang="zh-TW" altLang="en-US" sz="3200" b="1" i="0" u="none" strike="noStrike" cap="none" normalizeH="0" baseline="0" dirty="0" smtClean="0">
                          <a:ln>
                            <a:noFill/>
                          </a:ln>
                          <a:solidFill>
                            <a:schemeClr val="tx1"/>
                          </a:solidFill>
                          <a:effectLst/>
                          <a:latin typeface="微軟正黑體" pitchFamily="34" charset="-120"/>
                          <a:ea typeface="微軟正黑體" pitchFamily="34" charset="-120"/>
                        </a:rPr>
                        <a:t>十科，自行選考</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2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3200" b="1" i="0" u="none" strike="noStrike" cap="none" normalizeH="0" baseline="0" smtClean="0">
                          <a:ln>
                            <a:noFill/>
                          </a:ln>
                          <a:solidFill>
                            <a:schemeClr val="tx1"/>
                          </a:solidFill>
                          <a:effectLst/>
                          <a:latin typeface="微軟正黑體" pitchFamily="34" charset="-120"/>
                          <a:ea typeface="微軟正黑體" pitchFamily="34" charset="-120"/>
                        </a:rPr>
                        <a:t>考試範圍</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3200" b="1" i="0" u="none" strike="noStrike" cap="none" normalizeH="0" baseline="0" dirty="0" smtClean="0">
                          <a:ln>
                            <a:noFill/>
                          </a:ln>
                          <a:solidFill>
                            <a:schemeClr val="tx1"/>
                          </a:solidFill>
                          <a:effectLst/>
                          <a:latin typeface="微軟正黑體" pitchFamily="34" charset="-120"/>
                          <a:ea typeface="微軟正黑體" pitchFamily="34" charset="-120"/>
                        </a:rPr>
                        <a:t>高中三學年必修及選修課程</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07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3200" b="1" i="0" u="none" strike="noStrike" cap="none" normalizeH="0" baseline="0" dirty="0" smtClean="0">
                          <a:ln>
                            <a:noFill/>
                          </a:ln>
                          <a:solidFill>
                            <a:schemeClr val="tx1"/>
                          </a:solidFill>
                          <a:effectLst/>
                          <a:latin typeface="微軟正黑體" pitchFamily="34" charset="-120"/>
                          <a:ea typeface="微軟正黑體" pitchFamily="34" charset="-120"/>
                        </a:rPr>
                        <a:t>成績計算</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0" indent="-457200" algn="l" defTabSz="914400" rtl="0" eaLnBrk="1" fontAlgn="base" latinLnBrk="0" hangingPunct="1">
                        <a:lnSpc>
                          <a:spcPct val="100000"/>
                        </a:lnSpc>
                        <a:spcBef>
                          <a:spcPct val="20000"/>
                        </a:spcBef>
                        <a:spcAft>
                          <a:spcPct val="0"/>
                        </a:spcAft>
                        <a:buClr>
                          <a:srgbClr val="003300"/>
                        </a:buClr>
                        <a:buSzPct val="75000"/>
                        <a:buFont typeface="Wingdings" pitchFamily="2" charset="2"/>
                        <a:buChar char="n"/>
                        <a:tabLst/>
                      </a:pPr>
                      <a:r>
                        <a:rPr kumimoji="1" lang="zh-TW" altLang="en-US" sz="3200" b="1" i="0" u="none" strike="noStrike" cap="none" normalizeH="0" baseline="0" dirty="0" smtClean="0">
                          <a:ln>
                            <a:noFill/>
                          </a:ln>
                          <a:solidFill>
                            <a:srgbClr val="FF0000"/>
                          </a:solidFill>
                          <a:effectLst/>
                          <a:latin typeface="微軟正黑體" pitchFamily="34" charset="-120"/>
                          <a:ea typeface="微軟正黑體" pitchFamily="34" charset="-120"/>
                        </a:rPr>
                        <a:t>答錯均不倒扣</a:t>
                      </a:r>
                    </a:p>
                    <a:p>
                      <a:pPr marL="457200" marR="0" lvl="0" indent="-457200" algn="l" defTabSz="914400" rtl="0" eaLnBrk="1" fontAlgn="base" latinLnBrk="0" hangingPunct="1">
                        <a:lnSpc>
                          <a:spcPct val="100000"/>
                        </a:lnSpc>
                        <a:spcBef>
                          <a:spcPct val="20000"/>
                        </a:spcBef>
                        <a:spcAft>
                          <a:spcPct val="0"/>
                        </a:spcAft>
                        <a:buClr>
                          <a:srgbClr val="003300"/>
                        </a:buClr>
                        <a:buSzPct val="75000"/>
                        <a:buFont typeface="Wingdings" pitchFamily="2" charset="2"/>
                        <a:buChar char="n"/>
                        <a:tabLst/>
                      </a:pPr>
                      <a:r>
                        <a:rPr kumimoji="1" lang="zh-TW" altLang="en-US" sz="3200" b="1" i="0" u="none" strike="noStrike" cap="none" normalizeH="0" baseline="0" dirty="0" smtClean="0">
                          <a:ln>
                            <a:noFill/>
                          </a:ln>
                          <a:solidFill>
                            <a:schemeClr val="tx1"/>
                          </a:solidFill>
                          <a:effectLst/>
                          <a:latin typeface="微軟正黑體" pitchFamily="34" charset="-120"/>
                          <a:ea typeface="微軟正黑體" pitchFamily="34" charset="-120"/>
                        </a:rPr>
                        <a:t>滿分為</a:t>
                      </a:r>
                      <a:r>
                        <a:rPr kumimoji="1" lang="en-US" altLang="zh-TW" sz="3200" b="1" i="0" u="none" strike="noStrike" cap="none" normalizeH="0" baseline="0" dirty="0" smtClean="0">
                          <a:ln>
                            <a:noFill/>
                          </a:ln>
                          <a:solidFill>
                            <a:schemeClr val="tx1"/>
                          </a:solidFill>
                          <a:effectLst/>
                          <a:latin typeface="微軟正黑體" pitchFamily="34" charset="-120"/>
                          <a:ea typeface="微軟正黑體" pitchFamily="34" charset="-120"/>
                        </a:rPr>
                        <a:t>100</a:t>
                      </a:r>
                      <a:r>
                        <a:rPr kumimoji="1" lang="zh-TW" altLang="en-US" sz="3200" b="1" i="0" u="none" strike="noStrike" cap="none" normalizeH="0" baseline="0" dirty="0" smtClean="0">
                          <a:ln>
                            <a:noFill/>
                          </a:ln>
                          <a:solidFill>
                            <a:schemeClr val="tx1"/>
                          </a:solidFill>
                          <a:effectLst/>
                          <a:latin typeface="微軟正黑體" pitchFamily="34" charset="-120"/>
                          <a:ea typeface="微軟正黑體" pitchFamily="34" charset="-120"/>
                        </a:rPr>
                        <a:t>分</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投影片編號版面配置區 3"/>
          <p:cNvSpPr>
            <a:spLocks noGrp="1"/>
          </p:cNvSpPr>
          <p:nvPr>
            <p:ph type="sldNum" sz="quarter" idx="12"/>
          </p:nvPr>
        </p:nvSpPr>
        <p:spPr/>
        <p:txBody>
          <a:bodyPr/>
          <a:lstStyle/>
          <a:p>
            <a:pPr>
              <a:defRPr/>
            </a:pPr>
            <a:fld id="{9621EBF5-0219-4090-9F4E-79949A11FB69}" type="slidenum">
              <a:rPr lang="en-US" altLang="zh-TW" smtClean="0"/>
              <a:pPr>
                <a:defRPr/>
              </a:pPr>
              <a:t>10</a:t>
            </a:fld>
            <a:endParaRPr lang="en-US" altLang="zh-TW"/>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a:xfrm>
            <a:off x="323528" y="1124744"/>
            <a:ext cx="8460432" cy="3745011"/>
          </a:xfrm>
          <a:solidFill>
            <a:srgbClr val="FFFFFF"/>
          </a:solidFill>
          <a:ln w="28575">
            <a:solidFill>
              <a:srgbClr val="92D05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txBody>
          <a:bodyPr/>
          <a:lstStyle/>
          <a:p>
            <a:pPr algn="ctr" fontAlgn="auto">
              <a:spcAft>
                <a:spcPts val="0"/>
              </a:spcAft>
              <a:defRPr/>
            </a:pPr>
            <a:r>
              <a:rPr lang="zh-TW" altLang="en-US" sz="6500" b="1" dirty="0" smtClean="0">
                <a:solidFill>
                  <a:srgbClr val="000000"/>
                </a:solidFill>
                <a:ea typeface="華康粗黑體" pitchFamily="49" charset="-120"/>
              </a:rPr>
              <a:t>大學入學的考試與招生</a:t>
            </a:r>
            <a:r>
              <a:rPr lang="en-US" altLang="zh-TW" sz="6500" dirty="0" smtClean="0">
                <a:solidFill>
                  <a:srgbClr val="000000"/>
                </a:solidFill>
                <a:ea typeface="華康粗黑體" pitchFamily="49" charset="-120"/>
              </a:rPr>
              <a:t/>
            </a:r>
            <a:br>
              <a:rPr lang="en-US" altLang="zh-TW" sz="6500" dirty="0" smtClean="0">
                <a:solidFill>
                  <a:srgbClr val="000000"/>
                </a:solidFill>
                <a:ea typeface="華康粗黑體" pitchFamily="49" charset="-120"/>
              </a:rPr>
            </a:br>
            <a:r>
              <a:rPr lang="en-US" altLang="zh-TW" sz="6500" dirty="0" smtClean="0">
                <a:solidFill>
                  <a:srgbClr val="000000"/>
                </a:solidFill>
                <a:ea typeface="華康粗黑體" pitchFamily="49" charset="-120"/>
              </a:rPr>
              <a:t>-</a:t>
            </a:r>
            <a:r>
              <a:rPr lang="zh-TW" altLang="en-US" sz="6500" b="1" dirty="0" smtClean="0">
                <a:solidFill>
                  <a:srgbClr val="C00000"/>
                </a:solidFill>
                <a:effectLst>
                  <a:outerShdw blurRad="38100" dist="38100" dir="2700000" algn="tl">
                    <a:srgbClr val="000000">
                      <a:alpha val="43137"/>
                    </a:srgbClr>
                  </a:outerShdw>
                </a:effectLst>
                <a:ea typeface="華康粗黑體" pitchFamily="49" charset="-120"/>
              </a:rPr>
              <a:t>考試篇</a:t>
            </a:r>
            <a:r>
              <a:rPr lang="en-US" altLang="zh-TW" sz="7200" b="1" dirty="0" smtClean="0">
                <a:solidFill>
                  <a:srgbClr val="C00000"/>
                </a:solidFill>
                <a:effectLst>
                  <a:outerShdw blurRad="38100" dist="38100" dir="2700000" algn="tl">
                    <a:srgbClr val="000000">
                      <a:alpha val="43137"/>
                    </a:srgbClr>
                  </a:outerShdw>
                </a:effectLst>
                <a:ea typeface="華康粗黑體" pitchFamily="49" charset="-120"/>
              </a:rPr>
              <a:t/>
            </a:r>
            <a:br>
              <a:rPr lang="en-US" altLang="zh-TW" sz="7200" b="1" dirty="0" smtClean="0">
                <a:solidFill>
                  <a:srgbClr val="C00000"/>
                </a:solidFill>
                <a:effectLst>
                  <a:outerShdw blurRad="38100" dist="38100" dir="2700000" algn="tl">
                    <a:srgbClr val="000000">
                      <a:alpha val="43137"/>
                    </a:srgbClr>
                  </a:outerShdw>
                </a:effectLst>
                <a:ea typeface="華康粗黑體" pitchFamily="49" charset="-120"/>
              </a:rPr>
            </a:br>
            <a:r>
              <a:rPr lang="zh-TW" altLang="en-US" sz="3200" b="1" dirty="0" smtClean="0">
                <a:solidFill>
                  <a:srgbClr val="000000"/>
                </a:solidFill>
                <a:latin typeface="微軟正黑體" pitchFamily="34" charset="-120"/>
                <a:ea typeface="微軟正黑體" pitchFamily="34" charset="-120"/>
              </a:rPr>
              <a:t>術科考試</a:t>
            </a:r>
            <a:r>
              <a:rPr lang="en-US" altLang="zh-TW" sz="3200" b="1" dirty="0" smtClean="0">
                <a:solidFill>
                  <a:srgbClr val="000000"/>
                </a:solidFill>
                <a:latin typeface="微軟正黑體" pitchFamily="34" charset="-120"/>
                <a:ea typeface="微軟正黑體" pitchFamily="34" charset="-120"/>
              </a:rPr>
              <a:t>-</a:t>
            </a:r>
            <a:r>
              <a:rPr lang="zh-TW" altLang="en-US" sz="3200" b="1" dirty="0" smtClean="0">
                <a:solidFill>
                  <a:srgbClr val="000000"/>
                </a:solidFill>
                <a:latin typeface="微軟正黑體" pitchFamily="34" charset="-120"/>
                <a:ea typeface="微軟正黑體" pitchFamily="34" charset="-120"/>
              </a:rPr>
              <a:t>每年二月</a:t>
            </a:r>
          </a:p>
        </p:txBody>
      </p:sp>
      <p:sp>
        <p:nvSpPr>
          <p:cNvPr id="20483" name="Text Box 4"/>
          <p:cNvSpPr txBox="1">
            <a:spLocks noChangeArrowheads="1"/>
          </p:cNvSpPr>
          <p:nvPr/>
        </p:nvSpPr>
        <p:spPr bwMode="auto">
          <a:xfrm>
            <a:off x="323850" y="1700213"/>
            <a:ext cx="8351838" cy="457200"/>
          </a:xfrm>
          <a:prstGeom prst="rect">
            <a:avLst/>
          </a:prstGeom>
          <a:noFill/>
          <a:ln w="9525">
            <a:noFill/>
            <a:miter lim="800000"/>
            <a:headEnd/>
            <a:tailEnd/>
          </a:ln>
        </p:spPr>
        <p:txBody>
          <a:bodyPr>
            <a:spAutoFit/>
          </a:bodyPr>
          <a:lstStyle/>
          <a:p>
            <a:pPr>
              <a:spcBef>
                <a:spcPct val="50000"/>
              </a:spcBef>
            </a:pPr>
            <a:endParaRPr lang="zh-TW" altLang="en-US"/>
          </a:p>
        </p:txBody>
      </p:sp>
      <p:sp>
        <p:nvSpPr>
          <p:cNvPr id="4" name="文字方塊 3"/>
          <p:cNvSpPr txBox="1"/>
          <p:nvPr/>
        </p:nvSpPr>
        <p:spPr>
          <a:xfrm>
            <a:off x="323850" y="5373688"/>
            <a:ext cx="8280400" cy="708025"/>
          </a:xfrm>
          <a:prstGeom prst="rect">
            <a:avLst/>
          </a:prstGeom>
          <a:noFill/>
        </p:spPr>
        <p:txBody>
          <a:bodyPr>
            <a:spAutoFit/>
          </a:bodyPr>
          <a:lstStyle/>
          <a:p>
            <a:pPr algn="ctr">
              <a:defRPr/>
            </a:pPr>
            <a:r>
              <a:rPr lang="zh-TW" altLang="en-US" sz="20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負責考試單位：大學術科考試委員會聯合會 </a:t>
            </a:r>
            <a:r>
              <a:rPr kumimoji="0" lang="en-US" altLang="zh-TW" sz="20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http://www.cape.edu.tw/</a:t>
            </a:r>
            <a:endParaRPr lang="zh-TW" altLang="en-US" sz="20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endParaRPr>
          </a:p>
          <a:p>
            <a:pPr algn="ctr">
              <a:defRPr/>
            </a:pPr>
            <a:endParaRPr lang="zh-TW" altLang="en-US" sz="20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5" name="投影片編號版面配置區 4"/>
          <p:cNvSpPr>
            <a:spLocks noGrp="1"/>
          </p:cNvSpPr>
          <p:nvPr>
            <p:ph type="sldNum" sz="quarter" idx="11"/>
          </p:nvPr>
        </p:nvSpPr>
        <p:spPr/>
        <p:txBody>
          <a:bodyPr/>
          <a:lstStyle/>
          <a:p>
            <a:pPr>
              <a:defRPr/>
            </a:pPr>
            <a:fld id="{6A15D3F8-8650-4E8F-A071-52BD213F818D}" type="slidenum">
              <a:rPr lang="en-US" altLang="zh-TW" smtClean="0"/>
              <a:pPr>
                <a:defRPr/>
              </a:pPr>
              <a:t>11</a:t>
            </a:fld>
            <a:endParaRPr lang="en-US" altLang="zh-TW"/>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843808" y="548680"/>
            <a:ext cx="3759249" cy="746720"/>
          </a:xfrm>
          <a:solidFill>
            <a:srgbClr val="C0C0C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fontAlgn="auto">
              <a:spcAft>
                <a:spcPts val="0"/>
              </a:spcAft>
              <a:defRPr/>
            </a:pPr>
            <a:r>
              <a:rPr lang="en-US" altLang="zh-TW" b="1" dirty="0" smtClean="0">
                <a:solidFill>
                  <a:schemeClr val="tx1"/>
                </a:solidFill>
                <a:latin typeface="微軟正黑體" pitchFamily="34" charset="-120"/>
                <a:ea typeface="微軟正黑體" pitchFamily="34" charset="-120"/>
              </a:rPr>
              <a:t>101</a:t>
            </a:r>
            <a:r>
              <a:rPr lang="zh-TW" altLang="en-US" b="1" dirty="0" smtClean="0">
                <a:solidFill>
                  <a:schemeClr val="tx1"/>
                </a:solidFill>
                <a:latin typeface="微軟正黑體" pitchFamily="34" charset="-120"/>
                <a:ea typeface="微軟正黑體" pitchFamily="34" charset="-120"/>
              </a:rPr>
              <a:t>學年度術科考試</a:t>
            </a:r>
          </a:p>
        </p:txBody>
      </p:sp>
      <p:graphicFrame>
        <p:nvGraphicFramePr>
          <p:cNvPr id="18453" name="Group 21"/>
          <p:cNvGraphicFramePr>
            <a:graphicFrameLocks noGrp="1"/>
          </p:cNvGraphicFramePr>
          <p:nvPr>
            <p:ph type="tbl" idx="1"/>
          </p:nvPr>
        </p:nvGraphicFramePr>
        <p:xfrm>
          <a:off x="323850" y="1628775"/>
          <a:ext cx="8064896" cy="4825419"/>
        </p:xfrm>
        <a:graphic>
          <a:graphicData uri="http://schemas.openxmlformats.org/drawingml/2006/table">
            <a:tbl>
              <a:tblPr/>
              <a:tblGrid>
                <a:gridCol w="1944216"/>
                <a:gridCol w="6120680"/>
              </a:tblGrid>
              <a:tr h="72008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chemeClr val="tx1"/>
                          </a:solidFill>
                          <a:effectLst/>
                          <a:latin typeface="微軟正黑體" pitchFamily="34" charset="-120"/>
                          <a:ea typeface="微軟正黑體" pitchFamily="34" charset="-120"/>
                        </a:rPr>
                        <a:t>考試科目</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chemeClr val="tx1"/>
                          </a:solidFill>
                          <a:effectLst/>
                          <a:latin typeface="微軟正黑體" pitchFamily="34" charset="-120"/>
                          <a:ea typeface="微軟正黑體" pitchFamily="34" charset="-120"/>
                        </a:rPr>
                        <a:t>考試日期與項目</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5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chemeClr val="tx1"/>
                          </a:solidFill>
                          <a:effectLst/>
                          <a:latin typeface="微軟正黑體" pitchFamily="34" charset="-120"/>
                          <a:ea typeface="微軟正黑體" pitchFamily="34" charset="-120"/>
                        </a:rPr>
                        <a:t>美術</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800" b="1" i="0" u="none" strike="noStrike" cap="none" normalizeH="0" baseline="0" dirty="0" smtClean="0">
                          <a:ln>
                            <a:noFill/>
                          </a:ln>
                          <a:solidFill>
                            <a:schemeClr val="tx1"/>
                          </a:solidFill>
                          <a:effectLst/>
                          <a:latin typeface="微軟正黑體" pitchFamily="34" charset="-120"/>
                          <a:ea typeface="微軟正黑體" pitchFamily="34" charset="-120"/>
                        </a:rPr>
                        <a:t>2/4-2/5</a:t>
                      </a:r>
                    </a:p>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rPr>
                        <a:t>素描、彩繪技法、創意表現、水墨書畫、</a:t>
                      </a:r>
                      <a:endPar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rPr>
                        <a:t>美術鑑賞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07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smtClean="0">
                          <a:ln>
                            <a:noFill/>
                          </a:ln>
                          <a:solidFill>
                            <a:schemeClr val="tx1"/>
                          </a:solidFill>
                          <a:effectLst/>
                          <a:latin typeface="微軟正黑體" pitchFamily="34" charset="-120"/>
                          <a:ea typeface="微軟正黑體" pitchFamily="34" charset="-120"/>
                        </a:rPr>
                        <a:t>音樂</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800" b="1" i="0" u="none" strike="noStrike" cap="none" normalizeH="0" baseline="0" dirty="0" smtClean="0">
                          <a:ln>
                            <a:noFill/>
                          </a:ln>
                          <a:solidFill>
                            <a:schemeClr val="tx1"/>
                          </a:solidFill>
                          <a:effectLst/>
                          <a:latin typeface="微軟正黑體" pitchFamily="34" charset="-120"/>
                          <a:ea typeface="微軟正黑體" pitchFamily="34" charset="-120"/>
                        </a:rPr>
                        <a:t>2/7-2/11</a:t>
                      </a:r>
                    </a:p>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rPr>
                        <a:t>主修、副修、樂理、聽寫、視唱 </a:t>
                      </a:r>
                      <a:endPar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23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chemeClr val="tx1"/>
                          </a:solidFill>
                          <a:effectLst/>
                          <a:latin typeface="微軟正黑體" pitchFamily="34" charset="-120"/>
                          <a:ea typeface="微軟正黑體" pitchFamily="34" charset="-120"/>
                        </a:rPr>
                        <a:t>體育</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800" b="1" i="0" u="none" strike="noStrike" cap="none" normalizeH="0" baseline="0" dirty="0" smtClean="0">
                          <a:ln>
                            <a:noFill/>
                          </a:ln>
                          <a:solidFill>
                            <a:schemeClr val="tx1"/>
                          </a:solidFill>
                          <a:effectLst/>
                          <a:latin typeface="微軟正黑體" pitchFamily="34" charset="-120"/>
                          <a:ea typeface="微軟正黑體" pitchFamily="34" charset="-120"/>
                        </a:rPr>
                        <a:t>2/11-2/13</a:t>
                      </a:r>
                    </a:p>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rPr>
                        <a:t>60</a:t>
                      </a: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rPr>
                        <a:t>公尺立姿快跑、</a:t>
                      </a:r>
                      <a:r>
                        <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rPr>
                        <a:t>20</a:t>
                      </a: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rPr>
                        <a:t>秒反覆側步、一分鐘屈膝仰臥起坐、立定連續三次跳、</a:t>
                      </a:r>
                      <a:r>
                        <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rPr>
                        <a:t>1600</a:t>
                      </a: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rPr>
                        <a:t>公尺跑走 </a:t>
                      </a:r>
                      <a:endPar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投影片編號版面配置區 3"/>
          <p:cNvSpPr>
            <a:spLocks noGrp="1"/>
          </p:cNvSpPr>
          <p:nvPr>
            <p:ph type="sldNum" sz="quarter" idx="12"/>
          </p:nvPr>
        </p:nvSpPr>
        <p:spPr/>
        <p:txBody>
          <a:bodyPr/>
          <a:lstStyle/>
          <a:p>
            <a:pPr>
              <a:defRPr/>
            </a:pPr>
            <a:fld id="{9621EBF5-0219-4090-9F4E-79949A11FB69}" type="slidenum">
              <a:rPr lang="en-US" altLang="zh-TW" smtClean="0"/>
              <a:pPr>
                <a:defRPr/>
              </a:pPr>
              <a:t>12</a:t>
            </a:fld>
            <a:endParaRPr lang="en-US" altLang="zh-TW"/>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323528" y="1124744"/>
            <a:ext cx="8352928" cy="4176464"/>
          </a:xfrm>
          <a:prstGeom prst="rect">
            <a:avLst/>
          </a:prstGeom>
          <a:solidFill>
            <a:srgbClr val="FFFFFF"/>
          </a:solidFill>
          <a:ln w="28575">
            <a:solidFill>
              <a:srgbClr val="92D05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txBody>
          <a:bodyPr/>
          <a:lstStyle/>
          <a:p>
            <a:pPr algn="ctr" fontAlgn="auto">
              <a:spcBef>
                <a:spcPts val="1200"/>
              </a:spcBef>
              <a:spcAft>
                <a:spcPts val="600"/>
              </a:spcAft>
              <a:defRPr/>
            </a:pPr>
            <a:r>
              <a:rPr kumimoji="0" lang="zh-TW" altLang="en-US" sz="6000" b="1" cap="small" dirty="0">
                <a:solidFill>
                  <a:srgbClr val="000000"/>
                </a:solidFill>
                <a:latin typeface="+mj-lt"/>
                <a:ea typeface="華康粗黑體" pitchFamily="49" charset="-120"/>
                <a:cs typeface="+mj-cs"/>
              </a:rPr>
              <a:t>大學入學的考試與招生</a:t>
            </a:r>
            <a:r>
              <a:rPr kumimoji="0" lang="en-US" altLang="zh-TW" sz="6500" cap="small" dirty="0">
                <a:solidFill>
                  <a:srgbClr val="000000"/>
                </a:solidFill>
                <a:latin typeface="+mj-lt"/>
                <a:ea typeface="華康粗黑體" pitchFamily="49" charset="-120"/>
                <a:cs typeface="+mj-cs"/>
              </a:rPr>
              <a:t/>
            </a:r>
            <a:br>
              <a:rPr kumimoji="0" lang="en-US" altLang="zh-TW" sz="6500" cap="small" dirty="0">
                <a:solidFill>
                  <a:srgbClr val="000000"/>
                </a:solidFill>
                <a:latin typeface="+mj-lt"/>
                <a:ea typeface="華康粗黑體" pitchFamily="49" charset="-120"/>
                <a:cs typeface="+mj-cs"/>
              </a:rPr>
            </a:br>
            <a:r>
              <a:rPr kumimoji="0" lang="en-US" altLang="zh-TW" sz="6500" cap="small" dirty="0">
                <a:solidFill>
                  <a:srgbClr val="000000"/>
                </a:solidFill>
                <a:latin typeface="+mj-lt"/>
                <a:ea typeface="華康粗黑體" pitchFamily="49" charset="-120"/>
                <a:cs typeface="+mj-cs"/>
              </a:rPr>
              <a:t>-</a:t>
            </a:r>
            <a:r>
              <a:rPr kumimoji="0" lang="zh-TW" altLang="en-US" sz="6500" b="1" cap="small" dirty="0">
                <a:solidFill>
                  <a:srgbClr val="C00000"/>
                </a:solidFill>
                <a:effectLst>
                  <a:outerShdw blurRad="38100" dist="38100" dir="2700000" algn="tl">
                    <a:srgbClr val="000000">
                      <a:alpha val="43137"/>
                    </a:srgbClr>
                  </a:outerShdw>
                </a:effectLst>
                <a:latin typeface="+mj-lt"/>
                <a:ea typeface="華康粗黑體" pitchFamily="49" charset="-120"/>
                <a:cs typeface="+mj-cs"/>
              </a:rPr>
              <a:t>招生篇</a:t>
            </a:r>
            <a:r>
              <a:rPr kumimoji="0" lang="en-US" altLang="zh-TW" sz="7200" b="1" cap="small" dirty="0">
                <a:solidFill>
                  <a:srgbClr val="C00000"/>
                </a:solidFill>
                <a:effectLst>
                  <a:outerShdw blurRad="38100" dist="38100" dir="2700000" algn="tl">
                    <a:srgbClr val="000000">
                      <a:alpha val="43137"/>
                    </a:srgbClr>
                  </a:outerShdw>
                </a:effectLst>
                <a:latin typeface="+mj-lt"/>
                <a:ea typeface="華康粗黑體" pitchFamily="49" charset="-120"/>
                <a:cs typeface="+mj-cs"/>
              </a:rPr>
              <a:t/>
            </a:r>
            <a:br>
              <a:rPr kumimoji="0" lang="en-US" altLang="zh-TW" sz="7200" b="1" cap="small" dirty="0">
                <a:solidFill>
                  <a:srgbClr val="C00000"/>
                </a:solidFill>
                <a:effectLst>
                  <a:outerShdw blurRad="38100" dist="38100" dir="2700000" algn="tl">
                    <a:srgbClr val="000000">
                      <a:alpha val="43137"/>
                    </a:srgbClr>
                  </a:outerShdw>
                </a:effectLst>
                <a:latin typeface="+mj-lt"/>
                <a:ea typeface="華康粗黑體" pitchFamily="49" charset="-120"/>
                <a:cs typeface="+mj-cs"/>
              </a:rPr>
            </a:br>
            <a:endParaRPr kumimoji="0" lang="en-US" altLang="zh-TW" sz="1200" b="1" cap="small" dirty="0">
              <a:solidFill>
                <a:srgbClr val="C00000"/>
              </a:solidFill>
              <a:effectLst>
                <a:outerShdw blurRad="38100" dist="38100" dir="2700000" algn="tl">
                  <a:srgbClr val="000000">
                    <a:alpha val="43137"/>
                  </a:srgbClr>
                </a:outerShdw>
              </a:effectLst>
              <a:latin typeface="+mj-lt"/>
              <a:ea typeface="華康粗黑體" pitchFamily="49" charset="-120"/>
              <a:cs typeface="+mj-cs"/>
            </a:endParaRPr>
          </a:p>
          <a:p>
            <a:pPr algn="ctr" fontAlgn="auto">
              <a:spcBef>
                <a:spcPts val="0"/>
              </a:spcBef>
              <a:spcAft>
                <a:spcPts val="0"/>
              </a:spcAft>
              <a:defRPr/>
            </a:pPr>
            <a:r>
              <a:rPr kumimoji="0" lang="zh-TW" altLang="en-US" sz="4000" b="1" cap="small" dirty="0">
                <a:effectLst>
                  <a:outerShdw blurRad="38100" dist="38100" dir="2700000" algn="tl">
                    <a:srgbClr val="000000">
                      <a:alpha val="43137"/>
                    </a:srgbClr>
                  </a:outerShdw>
                </a:effectLst>
                <a:latin typeface="微軟正黑體" pitchFamily="34" charset="-120"/>
                <a:ea typeface="微軟正黑體" pitchFamily="34" charset="-120"/>
                <a:cs typeface="+mj-cs"/>
              </a:rPr>
              <a:t>繁星推薦</a:t>
            </a:r>
            <a:endParaRPr kumimoji="0" lang="en-US" altLang="zh-TW" sz="4000" b="1" cap="small" dirty="0">
              <a:effectLst>
                <a:outerShdw blurRad="38100" dist="38100" dir="2700000" algn="tl">
                  <a:srgbClr val="000000">
                    <a:alpha val="43137"/>
                  </a:srgbClr>
                </a:outerShdw>
              </a:effectLst>
              <a:latin typeface="微軟正黑體" pitchFamily="34" charset="-120"/>
              <a:ea typeface="微軟正黑體" pitchFamily="34" charset="-120"/>
              <a:cs typeface="+mj-cs"/>
            </a:endParaRPr>
          </a:p>
          <a:p>
            <a:pPr algn="ctr" fontAlgn="auto">
              <a:spcBef>
                <a:spcPts val="0"/>
              </a:spcBef>
              <a:spcAft>
                <a:spcPts val="0"/>
              </a:spcAft>
              <a:defRPr/>
            </a:pPr>
            <a:r>
              <a:rPr kumimoji="0" lang="zh-TW" altLang="en-US" sz="4000" b="1" cap="small" dirty="0">
                <a:effectLst>
                  <a:outerShdw blurRad="38100" dist="38100" dir="2700000" algn="tl">
                    <a:srgbClr val="000000">
                      <a:alpha val="43137"/>
                    </a:srgbClr>
                  </a:outerShdw>
                </a:effectLst>
                <a:latin typeface="微軟正黑體" pitchFamily="34" charset="-120"/>
                <a:ea typeface="微軟正黑體" pitchFamily="34" charset="-120"/>
                <a:cs typeface="+mj-cs"/>
              </a:rPr>
              <a:t>個人申請</a:t>
            </a:r>
            <a:endParaRPr kumimoji="0" lang="zh-TW" altLang="en-US" sz="4000" b="1" cap="small" dirty="0">
              <a:latin typeface="微軟正黑體" pitchFamily="34" charset="-120"/>
              <a:ea typeface="微軟正黑體" pitchFamily="34" charset="-120"/>
              <a:cs typeface="+mj-cs"/>
            </a:endParaRPr>
          </a:p>
        </p:txBody>
      </p:sp>
      <p:sp>
        <p:nvSpPr>
          <p:cNvPr id="22531" name="Text Box 4"/>
          <p:cNvSpPr txBox="1">
            <a:spLocks noChangeArrowheads="1"/>
          </p:cNvSpPr>
          <p:nvPr/>
        </p:nvSpPr>
        <p:spPr bwMode="auto">
          <a:xfrm>
            <a:off x="4356100" y="1844675"/>
            <a:ext cx="8351838" cy="457200"/>
          </a:xfrm>
          <a:prstGeom prst="rect">
            <a:avLst/>
          </a:prstGeom>
          <a:noFill/>
          <a:ln w="9525">
            <a:noFill/>
            <a:miter lim="800000"/>
            <a:headEnd/>
            <a:tailEnd/>
          </a:ln>
        </p:spPr>
        <p:txBody>
          <a:bodyPr>
            <a:spAutoFit/>
          </a:bodyPr>
          <a:lstStyle/>
          <a:p>
            <a:pPr>
              <a:spcBef>
                <a:spcPct val="50000"/>
              </a:spcBef>
            </a:pPr>
            <a:endParaRPr lang="zh-TW" altLang="en-US"/>
          </a:p>
        </p:txBody>
      </p:sp>
      <p:sp>
        <p:nvSpPr>
          <p:cNvPr id="6" name="文字方塊 5"/>
          <p:cNvSpPr txBox="1"/>
          <p:nvPr/>
        </p:nvSpPr>
        <p:spPr>
          <a:xfrm>
            <a:off x="323850" y="5373688"/>
            <a:ext cx="8280400" cy="708025"/>
          </a:xfrm>
          <a:prstGeom prst="rect">
            <a:avLst/>
          </a:prstGeom>
          <a:noFill/>
        </p:spPr>
        <p:txBody>
          <a:bodyPr>
            <a:spAutoFit/>
          </a:bodyPr>
          <a:lstStyle/>
          <a:p>
            <a:pPr algn="ctr">
              <a:defRPr/>
            </a:pPr>
            <a:r>
              <a:rPr lang="zh-TW" altLang="en-US" sz="20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負責招生單位：大學甄選入學委員會</a:t>
            </a:r>
            <a:r>
              <a:rPr kumimoji="0" lang="en-US" altLang="zh-TW" sz="20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http://www.caac.ccu.edu.tw/</a:t>
            </a:r>
            <a:endParaRPr lang="zh-TW" altLang="en-US" sz="20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endParaRPr>
          </a:p>
          <a:p>
            <a:pPr algn="ctr">
              <a:defRPr/>
            </a:pPr>
            <a:endParaRPr lang="zh-TW" altLang="en-US" sz="20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pPr>
              <a:defRPr/>
            </a:pPr>
            <a:fld id="{CD584172-96A7-4214-94F1-1026803180B0}" type="slidenum">
              <a:rPr lang="en-US" altLang="zh-TW" smtClean="0"/>
              <a:pPr>
                <a:defRPr/>
              </a:pPr>
              <a:t>13</a:t>
            </a:fld>
            <a:endParaRPr lang="en-US" altLang="zh-TW"/>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55576" y="692696"/>
            <a:ext cx="7211144" cy="936104"/>
          </a:xfrm>
          <a:solidFill>
            <a:srgbClr val="C0C0C0"/>
          </a:solidFill>
          <a:effectLst>
            <a:innerShdw blurRad="63500" dist="50800" dir="13500000">
              <a:prstClr val="black">
                <a:alpha val="50000"/>
              </a:prstClr>
            </a:innerShdw>
          </a:effectLst>
        </p:spPr>
        <p:txBody>
          <a:bodyPr>
            <a:noAutofit/>
          </a:bodyPr>
          <a:lstStyle/>
          <a:p>
            <a:pPr algn="ctr" fontAlgn="auto">
              <a:spcAft>
                <a:spcPts val="0"/>
              </a:spcAft>
              <a:defRPr/>
            </a:pPr>
            <a:r>
              <a:rPr lang="en-US" altLang="zh-TW" sz="4800" b="1" dirty="0" smtClean="0">
                <a:solidFill>
                  <a:schemeClr val="tx1"/>
                </a:solidFill>
                <a:latin typeface="微軟正黑體" pitchFamily="34" charset="-120"/>
                <a:ea typeface="微軟正黑體" pitchFamily="34" charset="-120"/>
              </a:rPr>
              <a:t>101</a:t>
            </a:r>
            <a:r>
              <a:rPr lang="zh-TW" altLang="en-US" sz="4800" b="1" dirty="0" smtClean="0">
                <a:solidFill>
                  <a:schemeClr val="tx1"/>
                </a:solidFill>
                <a:latin typeface="微軟正黑體" pitchFamily="34" charset="-120"/>
                <a:ea typeface="微軟正黑體" pitchFamily="34" charset="-120"/>
              </a:rPr>
              <a:t>學年度繁星推薦</a:t>
            </a:r>
          </a:p>
        </p:txBody>
      </p:sp>
      <p:sp>
        <p:nvSpPr>
          <p:cNvPr id="34818" name="Rectangle 3"/>
          <p:cNvSpPr>
            <a:spLocks noGrp="1" noChangeArrowheads="1"/>
          </p:cNvSpPr>
          <p:nvPr>
            <p:ph sz="quarter" idx="1"/>
          </p:nvPr>
        </p:nvSpPr>
        <p:spPr>
          <a:xfrm>
            <a:off x="827584" y="2132856"/>
            <a:ext cx="8784976" cy="3312368"/>
          </a:xfrm>
          <a:solidFill>
            <a:srgbClr val="FFFF00"/>
          </a:solidFill>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normAutofit/>
          </a:bodyPr>
          <a:lstStyle/>
          <a:p>
            <a:pPr marL="274320" indent="-274320" fontAlgn="auto">
              <a:spcAft>
                <a:spcPts val="0"/>
              </a:spcAft>
              <a:buClr>
                <a:srgbClr val="003300"/>
              </a:buClr>
              <a:buFont typeface="Wingdings"/>
              <a:buChar char=""/>
              <a:defRPr/>
            </a:pPr>
            <a:endParaRPr lang="en-US" altLang="zh-TW" sz="4000" b="1" dirty="0" smtClean="0">
              <a:latin typeface="華康仿宋體W6" pitchFamily="49" charset="-120"/>
              <a:ea typeface="華康仿宋體W6" pitchFamily="49" charset="-120"/>
            </a:endParaRPr>
          </a:p>
          <a:p>
            <a:pPr marL="274320" indent="-274320" fontAlgn="auto">
              <a:spcAft>
                <a:spcPts val="0"/>
              </a:spcAft>
              <a:buClr>
                <a:srgbClr val="003300"/>
              </a:buClr>
              <a:buFont typeface="Wingdings"/>
              <a:buChar char=""/>
              <a:defRPr/>
            </a:pPr>
            <a:r>
              <a:rPr lang="zh-TW" altLang="en-US" sz="4000" b="1" dirty="0" smtClean="0">
                <a:latin typeface="華康仿宋體W6" pitchFamily="49" charset="-120"/>
                <a:ea typeface="華康仿宋體W6" pitchFamily="49" charset="-120"/>
              </a:rPr>
              <a:t>預計總額約</a:t>
            </a:r>
            <a:r>
              <a:rPr lang="en-US" altLang="zh-TW" sz="4000" b="1" dirty="0" smtClean="0">
                <a:latin typeface="華康仿宋體W6" pitchFamily="49" charset="-120"/>
                <a:ea typeface="華康仿宋體W6" pitchFamily="49" charset="-120"/>
              </a:rPr>
              <a:t>8000</a:t>
            </a:r>
            <a:r>
              <a:rPr lang="zh-TW" altLang="en-US" sz="4000" b="1" dirty="0" smtClean="0">
                <a:latin typeface="華康仿宋體W6" pitchFamily="49" charset="-120"/>
                <a:ea typeface="華康仿宋體W6" pitchFamily="49" charset="-120"/>
              </a:rPr>
              <a:t>名</a:t>
            </a:r>
          </a:p>
          <a:p>
            <a:pPr marL="274320" indent="-274320" fontAlgn="auto">
              <a:spcAft>
                <a:spcPts val="0"/>
              </a:spcAft>
              <a:buClr>
                <a:srgbClr val="003300"/>
              </a:buClr>
              <a:buFont typeface="Wingdings"/>
              <a:buChar char=""/>
              <a:defRPr/>
            </a:pPr>
            <a:r>
              <a:rPr lang="zh-TW" altLang="en-US" sz="4000" b="1" dirty="0" smtClean="0">
                <a:latin typeface="華康仿宋體W6" pitchFamily="49" charset="-120"/>
                <a:ea typeface="華康仿宋體W6" pitchFamily="49" charset="-120"/>
              </a:rPr>
              <a:t>大學校系得另訂原住民外加名額</a:t>
            </a:r>
            <a:endParaRPr lang="en-US" altLang="zh-TW" sz="4000" b="1" dirty="0" smtClean="0">
              <a:latin typeface="華康仿宋體W6" pitchFamily="49" charset="-120"/>
              <a:ea typeface="華康仿宋體W6" pitchFamily="49" charset="-120"/>
            </a:endParaRPr>
          </a:p>
          <a:p>
            <a:pPr marL="274320" indent="-274320" fontAlgn="auto">
              <a:spcAft>
                <a:spcPts val="0"/>
              </a:spcAft>
              <a:buClr>
                <a:srgbClr val="003300"/>
              </a:buClr>
              <a:buFont typeface="Wingdings"/>
              <a:buChar char=""/>
              <a:defRPr/>
            </a:pPr>
            <a:endParaRPr lang="zh-TW" altLang="en-US" sz="4000" b="1" dirty="0" smtClean="0">
              <a:latin typeface="華康仿宋體W6" pitchFamily="49" charset="-120"/>
              <a:ea typeface="華康仿宋體W6" pitchFamily="49" charset="-120"/>
            </a:endParaRPr>
          </a:p>
        </p:txBody>
      </p:sp>
      <p:sp>
        <p:nvSpPr>
          <p:cNvPr id="4" name="投影片編號版面配置區 3"/>
          <p:cNvSpPr>
            <a:spLocks noGrp="1"/>
          </p:cNvSpPr>
          <p:nvPr>
            <p:ph type="sldNum" sz="quarter" idx="11"/>
          </p:nvPr>
        </p:nvSpPr>
        <p:spPr/>
        <p:txBody>
          <a:bodyPr/>
          <a:lstStyle/>
          <a:p>
            <a:pPr>
              <a:defRPr/>
            </a:pPr>
            <a:fld id="{6A15D3F8-8650-4E8F-A071-52BD213F818D}" type="slidenum">
              <a:rPr lang="en-US" altLang="zh-TW" smtClean="0"/>
              <a:pPr>
                <a:defRPr/>
              </a:pPr>
              <a:t>14</a:t>
            </a:fld>
            <a:endParaRPr lang="en-US" altLang="zh-TW"/>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820863" y="404813"/>
            <a:ext cx="5054600" cy="890587"/>
          </a:xfrm>
        </p:spPr>
        <p:txBody>
          <a:bodyPr>
            <a:normAutofit fontScale="90000"/>
          </a:bodyPr>
          <a:lstStyle/>
          <a:p>
            <a:pPr fontAlgn="auto">
              <a:spcAft>
                <a:spcPts val="0"/>
              </a:spcAft>
              <a:defRPr/>
            </a:pPr>
            <a:r>
              <a:rPr lang="zh-TW" altLang="en-US" sz="4800" b="1" dirty="0" smtClean="0">
                <a:solidFill>
                  <a:schemeClr val="tx1"/>
                </a:solidFill>
                <a:latin typeface="微軟正黑體" pitchFamily="34" charset="-120"/>
                <a:ea typeface="微軟正黑體" pitchFamily="34" charset="-120"/>
              </a:rPr>
              <a:t>學校推薦學生方式</a:t>
            </a:r>
          </a:p>
        </p:txBody>
      </p:sp>
      <p:sp>
        <p:nvSpPr>
          <p:cNvPr id="24579" name="Rectangle 3"/>
          <p:cNvSpPr>
            <a:spLocks noGrp="1" noChangeArrowheads="1"/>
          </p:cNvSpPr>
          <p:nvPr>
            <p:ph type="body" sz="half" idx="1"/>
          </p:nvPr>
        </p:nvSpPr>
        <p:spPr>
          <a:xfrm>
            <a:off x="152400" y="1600200"/>
            <a:ext cx="8883650" cy="5105400"/>
          </a:xfrm>
        </p:spPr>
        <p:txBody>
          <a:bodyPr/>
          <a:lstStyle/>
          <a:p>
            <a:pPr>
              <a:lnSpc>
                <a:spcPct val="90000"/>
              </a:lnSpc>
              <a:buClr>
                <a:srgbClr val="003300"/>
              </a:buClr>
            </a:pPr>
            <a:r>
              <a:rPr lang="zh-TW" altLang="en-US" sz="2800" b="1" dirty="0" smtClean="0">
                <a:latin typeface="標楷體" pitchFamily="65" charset="-120"/>
                <a:ea typeface="標楷體" pitchFamily="65" charset="-120"/>
              </a:rPr>
              <a:t>大學依學系之性質分學群招生，由高中向大學</a:t>
            </a:r>
            <a:endParaRPr lang="en-US" altLang="zh-TW" sz="2800" b="1" dirty="0" smtClean="0">
              <a:latin typeface="標楷體" pitchFamily="65" charset="-120"/>
              <a:ea typeface="標楷體" pitchFamily="65" charset="-120"/>
            </a:endParaRPr>
          </a:p>
          <a:p>
            <a:pPr>
              <a:lnSpc>
                <a:spcPct val="90000"/>
              </a:lnSpc>
              <a:buClr>
                <a:srgbClr val="003300"/>
              </a:buClr>
              <a:buFont typeface="Wingdings" pitchFamily="2" charset="2"/>
              <a:buNone/>
            </a:pPr>
            <a:r>
              <a:rPr lang="zh-TW" altLang="en-US" sz="2800" b="1" dirty="0" smtClean="0">
                <a:latin typeface="標楷體" pitchFamily="65" charset="-120"/>
                <a:ea typeface="標楷體" pitchFamily="65" charset="-120"/>
              </a:rPr>
              <a:t>  </a:t>
            </a:r>
            <a:r>
              <a:rPr lang="zh-TW" altLang="en-US" sz="2800" b="1" dirty="0" smtClean="0">
                <a:solidFill>
                  <a:srgbClr val="FF0000"/>
                </a:solidFill>
                <a:latin typeface="標楷體" pitchFamily="65" charset="-120"/>
                <a:ea typeface="標楷體" pitchFamily="65" charset="-120"/>
              </a:rPr>
              <a:t>依學群</a:t>
            </a:r>
            <a:r>
              <a:rPr lang="zh-TW" altLang="en-US" sz="2800" b="1" dirty="0" smtClean="0">
                <a:latin typeface="標楷體" pitchFamily="65" charset="-120"/>
                <a:ea typeface="標楷體" pitchFamily="65" charset="-120"/>
              </a:rPr>
              <a:t>推薦符合推薦條件之</a:t>
            </a:r>
            <a:r>
              <a:rPr lang="zh-TW" altLang="en-US" sz="2800" b="1" dirty="0" smtClean="0">
                <a:solidFill>
                  <a:srgbClr val="FF0000"/>
                </a:solidFill>
                <a:latin typeface="標楷體" pitchFamily="65" charset="-120"/>
                <a:ea typeface="標楷體" pitchFamily="65" charset="-120"/>
              </a:rPr>
              <a:t>應屆畢業學生</a:t>
            </a:r>
          </a:p>
          <a:p>
            <a:pPr>
              <a:lnSpc>
                <a:spcPct val="90000"/>
              </a:lnSpc>
              <a:buClr>
                <a:srgbClr val="003300"/>
              </a:buClr>
            </a:pPr>
            <a:endParaRPr lang="zh-TW" altLang="en-US" b="1" dirty="0" smtClean="0">
              <a:latin typeface="標楷體" pitchFamily="65" charset="-120"/>
              <a:ea typeface="標楷體" pitchFamily="65" charset="-120"/>
            </a:endParaRPr>
          </a:p>
          <a:p>
            <a:pPr>
              <a:lnSpc>
                <a:spcPct val="90000"/>
              </a:lnSpc>
              <a:buClr>
                <a:srgbClr val="003300"/>
              </a:buClr>
            </a:pPr>
            <a:endParaRPr lang="zh-TW" altLang="en-US" b="1" dirty="0" smtClean="0">
              <a:latin typeface="標楷體" pitchFamily="65" charset="-120"/>
              <a:ea typeface="標楷體" pitchFamily="65" charset="-120"/>
            </a:endParaRPr>
          </a:p>
        </p:txBody>
      </p:sp>
      <p:graphicFrame>
        <p:nvGraphicFramePr>
          <p:cNvPr id="24607" name="Group 31"/>
          <p:cNvGraphicFramePr>
            <a:graphicFrameLocks noGrp="1"/>
          </p:cNvGraphicFramePr>
          <p:nvPr>
            <p:ph sz="half" idx="2"/>
          </p:nvPr>
        </p:nvGraphicFramePr>
        <p:xfrm>
          <a:off x="107950" y="2924175"/>
          <a:ext cx="8712200" cy="3482976"/>
        </p:xfrm>
        <a:graphic>
          <a:graphicData uri="http://schemas.openxmlformats.org/drawingml/2006/table">
            <a:tbl>
              <a:tblPr/>
              <a:tblGrid>
                <a:gridCol w="1824038"/>
                <a:gridCol w="6888162"/>
              </a:tblGrid>
              <a:tr h="449263">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第一類學群</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636"/>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文、法、商、社會科學、教育、管理等學系</a:t>
                      </a:r>
                      <a:r>
                        <a:rPr kumimoji="1" lang="en-US" altLang="zh-TW"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a:t>
                      </a:r>
                      <a:r>
                        <a:rPr kumimoji="1"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學程</a:t>
                      </a:r>
                      <a:r>
                        <a:rPr kumimoji="1" lang="en-US" altLang="zh-TW"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a:t>
                      </a:r>
                      <a:endParaRPr kumimoji="1"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636"/>
                    </a:solidFill>
                  </a:tcPr>
                </a:tc>
              </a:tr>
              <a:tr h="51435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第二類學群</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636"/>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理、工等學系</a:t>
                      </a:r>
                      <a:r>
                        <a:rPr kumimoji="1" lang="en-US" altLang="zh-TW"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a:t>
                      </a:r>
                      <a:r>
                        <a:rPr kumimoji="1"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學程</a:t>
                      </a:r>
                      <a:r>
                        <a:rPr kumimoji="1" lang="en-US" altLang="zh-TW"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a:t>
                      </a:r>
                      <a:endParaRPr kumimoji="1"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636"/>
                    </a:solidFill>
                  </a:tcPr>
                </a:tc>
              </a:tr>
              <a:tr h="496888">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第三類學群</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636"/>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醫、生命科學、農等學系</a:t>
                      </a:r>
                      <a:r>
                        <a:rPr kumimoji="1" lang="en-US" altLang="zh-TW"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a:t>
                      </a:r>
                      <a:r>
                        <a:rPr kumimoji="1"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學程</a:t>
                      </a:r>
                      <a:r>
                        <a:rPr kumimoji="1" lang="en-US" altLang="zh-TW"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a:t>
                      </a:r>
                      <a:endParaRPr kumimoji="1"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636"/>
                    </a:solidFill>
                  </a:tcPr>
                </a:tc>
              </a:tr>
              <a:tr h="51117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第四類學群</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音樂相關學系</a:t>
                      </a:r>
                      <a:r>
                        <a:rPr kumimoji="1" lang="en-US" altLang="zh-TW"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a:t>
                      </a:r>
                      <a:r>
                        <a:rPr kumimoji="1"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學程</a:t>
                      </a:r>
                      <a:r>
                        <a:rPr kumimoji="1" lang="en-US" altLang="zh-TW"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a:t>
                      </a:r>
                      <a:endParaRPr kumimoji="1"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482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第五類學群</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美術相關學系</a:t>
                      </a:r>
                      <a:r>
                        <a:rPr kumimoji="1" lang="en-US" altLang="zh-TW"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a:t>
                      </a:r>
                      <a:r>
                        <a:rPr kumimoji="1"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學程</a:t>
                      </a:r>
                      <a:r>
                        <a:rPr kumimoji="1" lang="en-US" altLang="zh-TW"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a:t>
                      </a:r>
                      <a:endParaRPr kumimoji="1"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482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第六類學群</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636"/>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舞蹈相關學系</a:t>
                      </a:r>
                      <a:r>
                        <a:rPr kumimoji="1" lang="en-US" altLang="zh-TW"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a:t>
                      </a:r>
                      <a:r>
                        <a:rPr kumimoji="1"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學程</a:t>
                      </a:r>
                      <a:r>
                        <a:rPr kumimoji="1" lang="en-US" altLang="zh-TW"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a:t>
                      </a:r>
                      <a:endParaRPr kumimoji="1"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636"/>
                    </a:solidFill>
                  </a:tcPr>
                </a:tc>
              </a:tr>
              <a:tr h="493713">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第七類學群</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1"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體育相關學系</a:t>
                      </a:r>
                      <a:r>
                        <a:rPr kumimoji="1" lang="en-US" altLang="zh-TW"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a:t>
                      </a:r>
                      <a:r>
                        <a:rPr kumimoji="1"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學程</a:t>
                      </a:r>
                      <a:r>
                        <a:rPr kumimoji="1" lang="en-US" altLang="zh-TW"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a:t>
                      </a:r>
                      <a:endParaRPr kumimoji="1"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投影片編號版面配置區 4"/>
          <p:cNvSpPr>
            <a:spLocks noGrp="1"/>
          </p:cNvSpPr>
          <p:nvPr>
            <p:ph type="sldNum" sz="quarter" idx="12"/>
          </p:nvPr>
        </p:nvSpPr>
        <p:spPr/>
        <p:txBody>
          <a:bodyPr/>
          <a:lstStyle/>
          <a:p>
            <a:pPr>
              <a:defRPr/>
            </a:pPr>
            <a:fld id="{48E79228-850F-435F-8A8A-BBC63859CBEF}" type="slidenum">
              <a:rPr lang="en-US" altLang="zh-TW" smtClean="0"/>
              <a:pPr>
                <a:defRPr/>
              </a:pPr>
              <a:t>15</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457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24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827584" y="404813"/>
            <a:ext cx="6912768" cy="890587"/>
          </a:xfrm>
        </p:spPr>
        <p:txBody>
          <a:bodyPr>
            <a:normAutofit/>
          </a:bodyPr>
          <a:lstStyle/>
          <a:p>
            <a:pPr fontAlgn="auto">
              <a:spcAft>
                <a:spcPts val="0"/>
              </a:spcAft>
              <a:defRPr/>
            </a:pPr>
            <a:r>
              <a:rPr lang="zh-TW" altLang="en-US" sz="4800" b="1" dirty="0" smtClean="0">
                <a:solidFill>
                  <a:schemeClr val="tx1"/>
                </a:solidFill>
                <a:latin typeface="微軟正黑體" pitchFamily="34" charset="-120"/>
                <a:ea typeface="微軟正黑體" pitchFamily="34" charset="-120"/>
              </a:rPr>
              <a:t>學校推薦學生人數的限制</a:t>
            </a:r>
          </a:p>
        </p:txBody>
      </p:sp>
      <p:sp>
        <p:nvSpPr>
          <p:cNvPr id="23555" name="Rectangle 3"/>
          <p:cNvSpPr>
            <a:spLocks noGrp="1" noChangeArrowheads="1"/>
          </p:cNvSpPr>
          <p:nvPr>
            <p:ph type="body" sz="half" idx="1"/>
          </p:nvPr>
        </p:nvSpPr>
        <p:spPr>
          <a:xfrm>
            <a:off x="611188" y="1412875"/>
            <a:ext cx="7875587" cy="5105400"/>
          </a:xfrm>
        </p:spPr>
        <p:txBody>
          <a:bodyPr/>
          <a:lstStyle/>
          <a:p>
            <a:pPr>
              <a:lnSpc>
                <a:spcPct val="90000"/>
              </a:lnSpc>
              <a:spcBef>
                <a:spcPts val="1200"/>
              </a:spcBef>
              <a:spcAft>
                <a:spcPts val="1200"/>
              </a:spcAft>
              <a:buClr>
                <a:srgbClr val="003300"/>
              </a:buClr>
            </a:pPr>
            <a:r>
              <a:rPr lang="zh-TW" altLang="en-US" sz="2800" b="1" dirty="0" smtClean="0">
                <a:latin typeface="標楷體" pitchFamily="65" charset="-120"/>
                <a:ea typeface="標楷體" pitchFamily="65" charset="-120"/>
              </a:rPr>
              <a:t>高中對</a:t>
            </a:r>
            <a:r>
              <a:rPr lang="zh-TW" altLang="en-US" sz="2800" b="1" dirty="0" smtClean="0">
                <a:solidFill>
                  <a:srgbClr val="FF0000"/>
                </a:solidFill>
                <a:latin typeface="標楷體" pitchFamily="65" charset="-120"/>
                <a:ea typeface="標楷體" pitchFamily="65" charset="-120"/>
              </a:rPr>
              <a:t>每所大學</a:t>
            </a:r>
            <a:r>
              <a:rPr lang="zh-TW" altLang="en-US" sz="2800" b="1" dirty="0" smtClean="0">
                <a:latin typeface="標楷體" pitchFamily="65" charset="-120"/>
                <a:ea typeface="標楷體" pitchFamily="65" charset="-120"/>
              </a:rPr>
              <a:t>的</a:t>
            </a:r>
            <a:r>
              <a:rPr lang="zh-TW" altLang="en-US" sz="2800" b="1" dirty="0" smtClean="0">
                <a:solidFill>
                  <a:srgbClr val="FF0000"/>
                </a:solidFill>
                <a:latin typeface="標楷體" pitchFamily="65" charset="-120"/>
                <a:ea typeface="標楷體" pitchFamily="65" charset="-120"/>
              </a:rPr>
              <a:t>每個學群至多推薦</a:t>
            </a:r>
            <a:r>
              <a:rPr lang="en-US" altLang="zh-TW" sz="2800" b="1" dirty="0" smtClean="0">
                <a:solidFill>
                  <a:srgbClr val="FF0000"/>
                </a:solidFill>
                <a:latin typeface="標楷體" pitchFamily="65" charset="-120"/>
                <a:ea typeface="標楷體" pitchFamily="65" charset="-120"/>
              </a:rPr>
              <a:t>2</a:t>
            </a:r>
            <a:r>
              <a:rPr lang="zh-TW" altLang="en-US" sz="2800" b="1" dirty="0" smtClean="0">
                <a:solidFill>
                  <a:srgbClr val="FF0000"/>
                </a:solidFill>
                <a:latin typeface="標楷體" pitchFamily="65" charset="-120"/>
                <a:ea typeface="標楷體" pitchFamily="65" charset="-120"/>
              </a:rPr>
              <a:t>名學生</a:t>
            </a:r>
          </a:p>
          <a:p>
            <a:pPr>
              <a:lnSpc>
                <a:spcPct val="90000"/>
              </a:lnSpc>
              <a:spcBef>
                <a:spcPts val="1200"/>
              </a:spcBef>
              <a:spcAft>
                <a:spcPts val="1200"/>
              </a:spcAft>
              <a:buClr>
                <a:srgbClr val="003300"/>
              </a:buClr>
            </a:pPr>
            <a:r>
              <a:rPr lang="zh-TW" altLang="en-US" sz="2800" b="1" dirty="0" smtClean="0">
                <a:latin typeface="標楷體" pitchFamily="65" charset="-120"/>
                <a:ea typeface="標楷體" pitchFamily="65" charset="-120"/>
              </a:rPr>
              <a:t>如高中對同一大學推薦超過</a:t>
            </a:r>
            <a:r>
              <a:rPr lang="en-US" altLang="zh-TW" sz="2800" b="1" dirty="0" smtClean="0">
                <a:latin typeface="標楷體" pitchFamily="65" charset="-120"/>
                <a:ea typeface="標楷體" pitchFamily="65" charset="-120"/>
              </a:rPr>
              <a:t>1</a:t>
            </a:r>
            <a:r>
              <a:rPr lang="zh-TW" altLang="en-US" sz="2800" b="1" dirty="0" smtClean="0">
                <a:latin typeface="標楷體" pitchFamily="65" charset="-120"/>
                <a:ea typeface="標楷體" pitchFamily="65" charset="-120"/>
              </a:rPr>
              <a:t>名學生時，必須</a:t>
            </a:r>
            <a:r>
              <a:rPr lang="zh-TW" altLang="en-US" sz="4000" b="1" dirty="0" smtClean="0">
                <a:solidFill>
                  <a:srgbClr val="FF0000"/>
                </a:solidFill>
                <a:latin typeface="標楷體" pitchFamily="65" charset="-120"/>
                <a:ea typeface="標楷體" pitchFamily="65" charset="-120"/>
              </a:rPr>
              <a:t>排定其學生推薦順序</a:t>
            </a:r>
            <a:r>
              <a:rPr lang="zh-TW" altLang="en-US" sz="2800" b="1" dirty="0" smtClean="0">
                <a:latin typeface="標楷體" pitchFamily="65" charset="-120"/>
                <a:ea typeface="標楷體" pitchFamily="65" charset="-120"/>
              </a:rPr>
              <a:t>，甄選入學委員會分發時即依高中排定的推薦順序分發</a:t>
            </a:r>
            <a:endParaRPr lang="en-US" altLang="zh-TW" sz="2800" b="1" dirty="0" smtClean="0">
              <a:latin typeface="標楷體" pitchFamily="65" charset="-120"/>
              <a:ea typeface="標楷體" pitchFamily="65" charset="-120"/>
            </a:endParaRPr>
          </a:p>
          <a:p>
            <a:pPr>
              <a:lnSpc>
                <a:spcPct val="90000"/>
              </a:lnSpc>
              <a:spcBef>
                <a:spcPts val="1200"/>
              </a:spcBef>
              <a:spcAft>
                <a:spcPts val="1200"/>
              </a:spcAft>
              <a:buClr>
                <a:srgbClr val="003300"/>
              </a:buClr>
            </a:pPr>
            <a:r>
              <a:rPr lang="zh-TW" altLang="en-US" sz="2800" b="1" dirty="0" smtClean="0">
                <a:latin typeface="標楷體" pitchFamily="65" charset="-120"/>
                <a:ea typeface="標楷體" pitchFamily="65" charset="-120"/>
              </a:rPr>
              <a:t>音樂班、美術班、</a:t>
            </a:r>
            <a:r>
              <a:rPr lang="zh-TW" altLang="en-US" sz="2800" b="1" dirty="0" smtClean="0">
                <a:solidFill>
                  <a:srgbClr val="FF0000"/>
                </a:solidFill>
                <a:latin typeface="標楷體" pitchFamily="65" charset="-120"/>
                <a:ea typeface="標楷體" pitchFamily="65" charset="-120"/>
              </a:rPr>
              <a:t>舞蹈班等藝術才能班</a:t>
            </a:r>
            <a:r>
              <a:rPr lang="zh-TW" altLang="en-US" sz="2800" b="1" dirty="0" smtClean="0">
                <a:latin typeface="標楷體" pitchFamily="65" charset="-120"/>
                <a:ea typeface="標楷體" pitchFamily="65" charset="-120"/>
              </a:rPr>
              <a:t>及體育班之學生</a:t>
            </a:r>
            <a:r>
              <a:rPr lang="zh-TW" altLang="en-US" sz="2800" b="1" dirty="0" smtClean="0">
                <a:solidFill>
                  <a:srgbClr val="FF0000"/>
                </a:solidFill>
                <a:latin typeface="標楷體" pitchFamily="65" charset="-120"/>
                <a:ea typeface="標楷體" pitchFamily="65" charset="-120"/>
              </a:rPr>
              <a:t>僅限被推薦至大學第四～第七類與學生在校所學相關之學群</a:t>
            </a:r>
            <a:endParaRPr lang="zh-TW" altLang="en-US" sz="2800" b="1" dirty="0" smtClean="0">
              <a:latin typeface="標楷體" pitchFamily="65" charset="-120"/>
              <a:ea typeface="標楷體" pitchFamily="65" charset="-120"/>
            </a:endParaRPr>
          </a:p>
          <a:p>
            <a:pPr>
              <a:lnSpc>
                <a:spcPct val="90000"/>
              </a:lnSpc>
              <a:spcBef>
                <a:spcPts val="1200"/>
              </a:spcBef>
              <a:spcAft>
                <a:spcPts val="1200"/>
              </a:spcAft>
              <a:buClr>
                <a:srgbClr val="003300"/>
              </a:buClr>
            </a:pPr>
            <a:endParaRPr lang="zh-TW" altLang="en-US" sz="2800" b="1" dirty="0" smtClean="0">
              <a:latin typeface="標楷體" pitchFamily="65" charset="-120"/>
              <a:ea typeface="標楷體" pitchFamily="65" charset="-120"/>
            </a:endParaRPr>
          </a:p>
          <a:p>
            <a:pPr>
              <a:lnSpc>
                <a:spcPct val="90000"/>
              </a:lnSpc>
              <a:spcBef>
                <a:spcPts val="1200"/>
              </a:spcBef>
              <a:spcAft>
                <a:spcPts val="1200"/>
              </a:spcAft>
              <a:buClr>
                <a:srgbClr val="003300"/>
              </a:buClr>
            </a:pPr>
            <a:endParaRPr lang="zh-TW" altLang="en-US" sz="2800" b="1" dirty="0" smtClean="0">
              <a:latin typeface="標楷體" pitchFamily="65" charset="-120"/>
              <a:ea typeface="標楷體" pitchFamily="65" charset="-120"/>
            </a:endParaRPr>
          </a:p>
        </p:txBody>
      </p:sp>
      <p:sp>
        <p:nvSpPr>
          <p:cNvPr id="4" name="直線圖說文字 1 3"/>
          <p:cNvSpPr/>
          <p:nvPr/>
        </p:nvSpPr>
        <p:spPr>
          <a:xfrm>
            <a:off x="4298256" y="42590"/>
            <a:ext cx="4320480" cy="1296144"/>
          </a:xfrm>
          <a:prstGeom prst="borderCallout1">
            <a:avLst>
              <a:gd name="adj1" fmla="val 51372"/>
              <a:gd name="adj2" fmla="val -7793"/>
              <a:gd name="adj3" fmla="val 96246"/>
              <a:gd name="adj4" fmla="val -32210"/>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zh-TW" altLang="en-US" sz="3200" b="1" dirty="0">
                <a:latin typeface="華康古印體" pitchFamily="65" charset="-120"/>
                <a:ea typeface="華康古印體" pitchFamily="65" charset="-120"/>
              </a:rPr>
              <a:t>本校推薦同一大學最多</a:t>
            </a:r>
            <a:r>
              <a:rPr lang="en-US" altLang="zh-TW" sz="3200" b="1" dirty="0">
                <a:latin typeface="華康古印體" pitchFamily="65" charset="-120"/>
                <a:ea typeface="華康古印體" pitchFamily="65" charset="-120"/>
              </a:rPr>
              <a:t>6-8</a:t>
            </a:r>
            <a:r>
              <a:rPr lang="zh-TW" altLang="en-US" sz="3200" b="1" dirty="0">
                <a:latin typeface="華康古印體" pitchFamily="65" charset="-120"/>
                <a:ea typeface="華康古印體" pitchFamily="65" charset="-120"/>
              </a:rPr>
              <a:t>人，原住民另計</a:t>
            </a:r>
          </a:p>
        </p:txBody>
      </p:sp>
      <p:sp>
        <p:nvSpPr>
          <p:cNvPr id="6" name="投影片編號版面配置區 5"/>
          <p:cNvSpPr>
            <a:spLocks noGrp="1"/>
          </p:cNvSpPr>
          <p:nvPr>
            <p:ph type="sldNum" sz="quarter" idx="12"/>
          </p:nvPr>
        </p:nvSpPr>
        <p:spPr/>
        <p:txBody>
          <a:bodyPr/>
          <a:lstStyle/>
          <a:p>
            <a:pPr>
              <a:defRPr/>
            </a:pPr>
            <a:fld id="{48E79228-850F-435F-8A8A-BBC63859CBEF}" type="slidenum">
              <a:rPr lang="en-US" altLang="zh-TW" smtClean="0"/>
              <a:pPr>
                <a:defRPr/>
              </a:pPr>
              <a:t>16</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555">
                                            <p:txEl>
                                              <p:pRg st="1" end="1"/>
                                            </p:txEl>
                                          </p:spTgt>
                                        </p:tgtEl>
                                        <p:attrNameLst>
                                          <p:attrName>style.visibility</p:attrName>
                                        </p:attrNameLst>
                                      </p:cBhvr>
                                      <p:to>
                                        <p:strVal val="visible"/>
                                      </p:to>
                                    </p:set>
                                    <p:animEffect transition="in" filter="fade">
                                      <p:cBhvr>
                                        <p:cTn id="18" dur="1000"/>
                                        <p:tgtEl>
                                          <p:spTgt spid="2355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555">
                                            <p:txEl>
                                              <p:pRg st="2" end="2"/>
                                            </p:txEl>
                                          </p:spTgt>
                                        </p:tgtEl>
                                        <p:attrNameLst>
                                          <p:attrName>style.visibility</p:attrName>
                                        </p:attrNameLst>
                                      </p:cBhvr>
                                      <p:to>
                                        <p:strVal val="visible"/>
                                      </p:to>
                                    </p:set>
                                    <p:animEffect transition="in" filter="fade">
                                      <p:cBhvr>
                                        <p:cTn id="23" dur="10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fontAlgn="auto">
              <a:spcAft>
                <a:spcPts val="0"/>
              </a:spcAft>
              <a:defRPr/>
            </a:pPr>
            <a:r>
              <a:rPr lang="zh-TW" altLang="en-US" b="1" dirty="0" smtClean="0">
                <a:solidFill>
                  <a:schemeClr val="tx1"/>
                </a:solidFill>
                <a:latin typeface="微軟正黑體" pitchFamily="34" charset="-120"/>
                <a:ea typeface="微軟正黑體" pitchFamily="34" charset="-120"/>
              </a:rPr>
              <a:t>藝才班及體育班</a:t>
            </a:r>
          </a:p>
        </p:txBody>
      </p:sp>
      <p:sp>
        <p:nvSpPr>
          <p:cNvPr id="26627" name="Rectangle 3"/>
          <p:cNvSpPr>
            <a:spLocks noGrp="1" noChangeArrowheads="1"/>
          </p:cNvSpPr>
          <p:nvPr>
            <p:ph sz="quarter" idx="1"/>
          </p:nvPr>
        </p:nvSpPr>
        <p:spPr>
          <a:xfrm>
            <a:off x="457200" y="1600200"/>
            <a:ext cx="7467600" cy="4873625"/>
          </a:xfrm>
        </p:spPr>
        <p:txBody>
          <a:bodyPr/>
          <a:lstStyle/>
          <a:p>
            <a:pPr>
              <a:buClr>
                <a:srgbClr val="003300"/>
              </a:buClr>
            </a:pPr>
            <a:r>
              <a:rPr lang="zh-TW" altLang="en-US" b="1" dirty="0" smtClean="0">
                <a:latin typeface="標楷體" pitchFamily="65" charset="-120"/>
                <a:ea typeface="標楷體" pitchFamily="65" charset="-120"/>
              </a:rPr>
              <a:t>推薦學校如於普通科設有依特殊教育法及其他相關法令設立並經各該教育主管機關核定之音樂班、美術班、</a:t>
            </a:r>
            <a:r>
              <a:rPr lang="zh-TW" altLang="en-US" b="1" dirty="0" smtClean="0">
                <a:solidFill>
                  <a:srgbClr val="FF0000"/>
                </a:solidFill>
                <a:latin typeface="標楷體" pitchFamily="65" charset="-120"/>
                <a:ea typeface="標楷體" pitchFamily="65" charset="-120"/>
              </a:rPr>
              <a:t>舞蹈班</a:t>
            </a:r>
            <a:r>
              <a:rPr lang="zh-TW" altLang="en-US" b="1" dirty="0" smtClean="0">
                <a:latin typeface="標楷體" pitchFamily="65" charset="-120"/>
                <a:ea typeface="標楷體" pitchFamily="65" charset="-120"/>
              </a:rPr>
              <a:t>等藝術才能班（以下稱藝才班）及體育班，其計算</a:t>
            </a:r>
            <a:r>
              <a:rPr lang="zh-TW" altLang="en-US" b="1" dirty="0" smtClean="0">
                <a:solidFill>
                  <a:srgbClr val="FF0000"/>
                </a:solidFill>
                <a:latin typeface="標楷體" pitchFamily="65" charset="-120"/>
                <a:ea typeface="標楷體" pitchFamily="65" charset="-120"/>
              </a:rPr>
              <a:t>「在校學業成績」全校排名百分比不列入普通科學生成績</a:t>
            </a:r>
            <a:r>
              <a:rPr lang="zh-TW" altLang="en-US" b="1" dirty="0" smtClean="0">
                <a:latin typeface="標楷體" pitchFamily="65" charset="-120"/>
                <a:ea typeface="標楷體" pitchFamily="65" charset="-120"/>
              </a:rPr>
              <a:t>，另</a:t>
            </a:r>
            <a:r>
              <a:rPr lang="zh-TW" altLang="en-US" b="1" dirty="0" smtClean="0">
                <a:solidFill>
                  <a:srgbClr val="FF0000"/>
                </a:solidFill>
                <a:latin typeface="標楷體" pitchFamily="65" charset="-120"/>
                <a:ea typeface="標楷體" pitchFamily="65" charset="-120"/>
              </a:rPr>
              <a:t>分別</a:t>
            </a:r>
            <a:r>
              <a:rPr lang="zh-TW" altLang="en-US" b="1" dirty="0" smtClean="0">
                <a:latin typeface="標楷體" pitchFamily="65" charset="-120"/>
                <a:ea typeface="標楷體" pitchFamily="65" charset="-120"/>
              </a:rPr>
              <a:t>就藝才班及體育班</a:t>
            </a:r>
            <a:r>
              <a:rPr lang="zh-TW" altLang="en-US" b="1" dirty="0" smtClean="0">
                <a:solidFill>
                  <a:srgbClr val="FF0000"/>
                </a:solidFill>
                <a:latin typeface="標楷體" pitchFamily="65" charset="-120"/>
                <a:ea typeface="標楷體" pitchFamily="65" charset="-120"/>
              </a:rPr>
              <a:t>計算出</a:t>
            </a:r>
            <a:r>
              <a:rPr lang="zh-TW" altLang="en-US" b="1" dirty="0" smtClean="0">
                <a:latin typeface="標楷體" pitchFamily="65" charset="-120"/>
                <a:ea typeface="標楷體" pitchFamily="65" charset="-120"/>
              </a:rPr>
              <a:t>音樂班、美術班、</a:t>
            </a:r>
            <a:r>
              <a:rPr lang="zh-TW" altLang="en-US" b="1" dirty="0" smtClean="0">
                <a:solidFill>
                  <a:srgbClr val="FF0000"/>
                </a:solidFill>
                <a:latin typeface="標楷體" pitchFamily="65" charset="-120"/>
                <a:ea typeface="標楷體" pitchFamily="65" charset="-120"/>
              </a:rPr>
              <a:t>舞蹈班</a:t>
            </a:r>
            <a:r>
              <a:rPr lang="zh-TW" altLang="en-US" b="1" dirty="0" smtClean="0">
                <a:latin typeface="標楷體" pitchFamily="65" charset="-120"/>
                <a:ea typeface="標楷體" pitchFamily="65" charset="-120"/>
              </a:rPr>
              <a:t>、體育班</a:t>
            </a:r>
            <a:r>
              <a:rPr lang="zh-TW" altLang="en-US" b="1" dirty="0" smtClean="0">
                <a:solidFill>
                  <a:srgbClr val="FF0000"/>
                </a:solidFill>
                <a:latin typeface="標楷體" pitchFamily="65" charset="-120"/>
                <a:ea typeface="標楷體" pitchFamily="65" charset="-120"/>
              </a:rPr>
              <a:t>之「在校學業成績」全校排名百分比。 </a:t>
            </a:r>
          </a:p>
        </p:txBody>
      </p:sp>
      <p:sp>
        <p:nvSpPr>
          <p:cNvPr id="4" name="投影片編號版面配置區 3"/>
          <p:cNvSpPr>
            <a:spLocks noGrp="1"/>
          </p:cNvSpPr>
          <p:nvPr>
            <p:ph type="sldNum" sz="quarter" idx="11"/>
          </p:nvPr>
        </p:nvSpPr>
        <p:spPr/>
        <p:txBody>
          <a:bodyPr/>
          <a:lstStyle/>
          <a:p>
            <a:pPr>
              <a:defRPr/>
            </a:pPr>
            <a:fld id="{6A15D3F8-8650-4E8F-A071-52BD213F818D}" type="slidenum">
              <a:rPr lang="en-US" altLang="zh-TW" smtClean="0"/>
              <a:pPr>
                <a:defRPr/>
              </a:pPr>
              <a:t>17</a:t>
            </a:fld>
            <a:endParaRPr lang="en-US" altLang="zh-TW"/>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fontAlgn="auto">
              <a:spcAft>
                <a:spcPts val="0"/>
              </a:spcAft>
              <a:defRPr/>
            </a:pPr>
            <a:r>
              <a:rPr lang="zh-TW" altLang="en-US" sz="4800" b="1" dirty="0" smtClean="0">
                <a:solidFill>
                  <a:schemeClr val="tx1"/>
                </a:solidFill>
                <a:latin typeface="微軟正黑體" pitchFamily="34" charset="-120"/>
                <a:ea typeface="微軟正黑體" pitchFamily="34" charset="-120"/>
              </a:rPr>
              <a:t>學生被推薦條件 </a:t>
            </a:r>
          </a:p>
        </p:txBody>
      </p:sp>
      <p:sp>
        <p:nvSpPr>
          <p:cNvPr id="24579" name="Rectangle 3"/>
          <p:cNvSpPr>
            <a:spLocks noGrp="1" noChangeArrowheads="1"/>
          </p:cNvSpPr>
          <p:nvPr>
            <p:ph sz="quarter" idx="1"/>
          </p:nvPr>
        </p:nvSpPr>
        <p:spPr>
          <a:xfrm>
            <a:off x="457200" y="1600200"/>
            <a:ext cx="7467600" cy="4873625"/>
          </a:xfrm>
        </p:spPr>
        <p:txBody>
          <a:bodyPr/>
          <a:lstStyle/>
          <a:p>
            <a:pPr>
              <a:buClr>
                <a:srgbClr val="003300"/>
              </a:buClr>
            </a:pPr>
            <a:r>
              <a:rPr lang="zh-TW" altLang="en-US" sz="2800" b="1" smtClean="0">
                <a:solidFill>
                  <a:srgbClr val="FF0000"/>
                </a:solidFill>
                <a:latin typeface="標楷體" pitchFamily="65" charset="-120"/>
                <a:ea typeface="標楷體" pitchFamily="65" charset="-120"/>
              </a:rPr>
              <a:t>全程就讀同一所高中</a:t>
            </a:r>
          </a:p>
          <a:p>
            <a:pPr>
              <a:buClr>
                <a:srgbClr val="003300"/>
              </a:buClr>
            </a:pPr>
            <a:r>
              <a:rPr lang="zh-TW" altLang="en-US" sz="2800" b="1" smtClean="0">
                <a:latin typeface="標楷體" pitchFamily="65" charset="-120"/>
                <a:ea typeface="標楷體" pitchFamily="65" charset="-120"/>
              </a:rPr>
              <a:t>修滿高一、高二各學期之</a:t>
            </a:r>
            <a:r>
              <a:rPr lang="zh-TW" altLang="en-US" sz="2800" b="1" smtClean="0">
                <a:solidFill>
                  <a:srgbClr val="FF0000"/>
                </a:solidFill>
                <a:latin typeface="標楷體" pitchFamily="65" charset="-120"/>
                <a:ea typeface="標楷體" pitchFamily="65" charset="-120"/>
              </a:rPr>
              <a:t>應屆畢業生</a:t>
            </a:r>
          </a:p>
          <a:p>
            <a:pPr>
              <a:buClr>
                <a:srgbClr val="003300"/>
              </a:buClr>
            </a:pPr>
            <a:r>
              <a:rPr lang="zh-TW" altLang="en-US" b="1" smtClean="0">
                <a:latin typeface="標楷體" pitchFamily="65" charset="-120"/>
                <a:ea typeface="標楷體" pitchFamily="65" charset="-120"/>
              </a:rPr>
              <a:t>且高中</a:t>
            </a:r>
            <a:r>
              <a:rPr lang="zh-TW" altLang="en-US" sz="4000" b="1" smtClean="0">
                <a:solidFill>
                  <a:srgbClr val="FF0000"/>
                </a:solidFill>
                <a:latin typeface="標楷體" pitchFamily="65" charset="-120"/>
                <a:ea typeface="標楷體" pitchFamily="65" charset="-120"/>
              </a:rPr>
              <a:t>前四個學期</a:t>
            </a:r>
            <a:r>
              <a:rPr lang="zh-TW" altLang="en-US" b="1" smtClean="0">
                <a:latin typeface="標楷體" pitchFamily="65" charset="-120"/>
                <a:ea typeface="標楷體" pitchFamily="65" charset="-120"/>
              </a:rPr>
              <a:t>學業成績總平均</a:t>
            </a:r>
            <a:r>
              <a:rPr lang="zh-TW" altLang="en-US" sz="4000" b="1" smtClean="0">
                <a:solidFill>
                  <a:srgbClr val="FF0000"/>
                </a:solidFill>
                <a:latin typeface="標楷體" pitchFamily="65" charset="-120"/>
                <a:ea typeface="標楷體" pitchFamily="65" charset="-120"/>
              </a:rPr>
              <a:t>全校排名百分比</a:t>
            </a:r>
            <a:r>
              <a:rPr lang="zh-TW" altLang="en-US" b="1" smtClean="0">
                <a:latin typeface="標楷體" pitchFamily="65" charset="-120"/>
                <a:ea typeface="標楷體" pitchFamily="65" charset="-120"/>
              </a:rPr>
              <a:t>符合大學之規定</a:t>
            </a:r>
            <a:r>
              <a:rPr lang="en-US" altLang="zh-TW" b="1" smtClean="0">
                <a:latin typeface="標楷體" pitchFamily="65" charset="-120"/>
                <a:ea typeface="標楷體" pitchFamily="65" charset="-120"/>
              </a:rPr>
              <a:t>(</a:t>
            </a:r>
            <a:r>
              <a:rPr lang="zh-TW" altLang="en-US" b="1" smtClean="0">
                <a:latin typeface="標楷體" pitchFamily="65" charset="-120"/>
                <a:ea typeface="標楷體" pitchFamily="65" charset="-120"/>
              </a:rPr>
              <a:t>校排百分比前</a:t>
            </a:r>
            <a:r>
              <a:rPr lang="en-US" altLang="zh-TW" b="1" smtClean="0">
                <a:latin typeface="標楷體" pitchFamily="65" charset="-120"/>
                <a:ea typeface="標楷體" pitchFamily="65" charset="-120"/>
              </a:rPr>
              <a:t>20</a:t>
            </a:r>
            <a:r>
              <a:rPr lang="zh-TW" altLang="en-US" b="1" smtClean="0">
                <a:latin typeface="標楷體" pitchFamily="65" charset="-120"/>
                <a:ea typeface="標楷體" pitchFamily="65" charset="-120"/>
              </a:rPr>
              <a:t>％、</a:t>
            </a:r>
            <a:r>
              <a:rPr lang="en-US" altLang="zh-TW" b="1" smtClean="0">
                <a:latin typeface="標楷體" pitchFamily="65" charset="-120"/>
                <a:ea typeface="標楷體" pitchFamily="65" charset="-120"/>
              </a:rPr>
              <a:t>30</a:t>
            </a:r>
            <a:r>
              <a:rPr lang="zh-TW" altLang="en-US" b="1" smtClean="0">
                <a:latin typeface="標楷體" pitchFamily="65" charset="-120"/>
                <a:ea typeface="標楷體" pitchFamily="65" charset="-120"/>
              </a:rPr>
              <a:t>％、</a:t>
            </a:r>
            <a:r>
              <a:rPr lang="en-US" altLang="zh-TW" b="1" smtClean="0">
                <a:latin typeface="標楷體" pitchFamily="65" charset="-120"/>
                <a:ea typeface="標楷體" pitchFamily="65" charset="-120"/>
              </a:rPr>
              <a:t>40</a:t>
            </a:r>
            <a:r>
              <a:rPr lang="zh-TW" altLang="en-US" b="1" smtClean="0">
                <a:latin typeface="標楷體" pitchFamily="65" charset="-120"/>
                <a:ea typeface="標楷體" pitchFamily="65" charset="-120"/>
              </a:rPr>
              <a:t>％、</a:t>
            </a:r>
            <a:r>
              <a:rPr lang="en-US" altLang="zh-TW" b="1" smtClean="0">
                <a:latin typeface="標楷體" pitchFamily="65" charset="-120"/>
                <a:ea typeface="標楷體" pitchFamily="65" charset="-120"/>
              </a:rPr>
              <a:t>50</a:t>
            </a:r>
            <a:r>
              <a:rPr lang="zh-TW" altLang="en-US" b="1" smtClean="0">
                <a:latin typeface="標楷體" pitchFamily="65" charset="-120"/>
                <a:ea typeface="標楷體" pitchFamily="65" charset="-120"/>
              </a:rPr>
              <a:t>％</a:t>
            </a:r>
            <a:r>
              <a:rPr lang="en-US" altLang="zh-TW" b="1" smtClean="0">
                <a:latin typeface="標楷體" pitchFamily="65" charset="-120"/>
                <a:ea typeface="標楷體" pitchFamily="65" charset="-120"/>
              </a:rPr>
              <a:t>)</a:t>
            </a:r>
            <a:endParaRPr lang="zh-TW" altLang="en-US" b="1" smtClean="0">
              <a:latin typeface="標楷體" pitchFamily="65" charset="-120"/>
              <a:ea typeface="標楷體" pitchFamily="65" charset="-120"/>
            </a:endParaRPr>
          </a:p>
          <a:p>
            <a:pPr>
              <a:buClr>
                <a:srgbClr val="003300"/>
              </a:buClr>
            </a:pPr>
            <a:r>
              <a:rPr lang="zh-TW" altLang="en-US" b="1" smtClean="0">
                <a:latin typeface="標楷體" pitchFamily="65" charset="-120"/>
                <a:ea typeface="標楷體" pitchFamily="65" charset="-120"/>
              </a:rPr>
              <a:t>學科能力測驗成績</a:t>
            </a:r>
            <a:r>
              <a:rPr lang="zh-TW" altLang="en-US" b="1" smtClean="0">
                <a:solidFill>
                  <a:srgbClr val="FF0000"/>
                </a:solidFill>
                <a:latin typeface="標楷體" pitchFamily="65" charset="-120"/>
                <a:ea typeface="標楷體" pitchFamily="65" charset="-120"/>
              </a:rPr>
              <a:t>通過校系之檢定標準 </a:t>
            </a:r>
          </a:p>
        </p:txBody>
      </p:sp>
      <p:sp>
        <p:nvSpPr>
          <p:cNvPr id="4" name="圓角矩形圖說文字 3"/>
          <p:cNvSpPr/>
          <p:nvPr/>
        </p:nvSpPr>
        <p:spPr>
          <a:xfrm>
            <a:off x="5435600" y="476250"/>
            <a:ext cx="3276600" cy="1512888"/>
          </a:xfrm>
          <a:prstGeom prst="wedgeRoundRectCallout">
            <a:avLst>
              <a:gd name="adj1" fmla="val 1265"/>
              <a:gd name="adj2" fmla="val 97918"/>
              <a:gd name="adj3" fmla="val 16667"/>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zh-TW" altLang="en-US" sz="3200" b="1" dirty="0">
                <a:latin typeface="微軟正黑體" pitchFamily="34" charset="-120"/>
                <a:ea typeface="微軟正黑體" pitchFamily="34" charset="-120"/>
              </a:rPr>
              <a:t>以重修及補考前原始成績計算</a:t>
            </a:r>
          </a:p>
        </p:txBody>
      </p:sp>
      <p:sp>
        <p:nvSpPr>
          <p:cNvPr id="5" name="投影片編號版面配置區 4"/>
          <p:cNvSpPr>
            <a:spLocks noGrp="1"/>
          </p:cNvSpPr>
          <p:nvPr>
            <p:ph type="sldNum" sz="quarter" idx="11"/>
          </p:nvPr>
        </p:nvSpPr>
        <p:spPr/>
        <p:txBody>
          <a:bodyPr/>
          <a:lstStyle/>
          <a:p>
            <a:pPr>
              <a:defRPr/>
            </a:pPr>
            <a:fld id="{6A15D3F8-8650-4E8F-A071-52BD213F818D}" type="slidenum">
              <a:rPr lang="en-US" altLang="zh-TW" smtClean="0"/>
              <a:pPr>
                <a:defRPr/>
              </a:pPr>
              <a:t>18</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10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fade">
                                      <p:cBhvr>
                                        <p:cTn id="12" dur="10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fade">
                                      <p:cBhvr>
                                        <p:cTn id="17" dur="1000"/>
                                        <p:tgtEl>
                                          <p:spTgt spid="24579">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Effect transition="in" filter="fade">
                                      <p:cBhvr>
                                        <p:cTn id="25" dur="10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wrap="square" lIns="91440" tIns="45720" rIns="91440" bIns="45720" numCol="1" anchorCtr="0" compatLnSpc="1">
            <a:prstTxWarp prst="textNoShape">
              <a:avLst/>
            </a:prstTxWarp>
          </a:bodyPr>
          <a:lstStyle/>
          <a:p>
            <a:r>
              <a:rPr lang="zh-TW" altLang="en-US" sz="4800" b="1" cap="none" smtClean="0">
                <a:solidFill>
                  <a:schemeClr val="tx1"/>
                </a:solidFill>
                <a:latin typeface="微軟正黑體" pitchFamily="34" charset="-120"/>
                <a:ea typeface="微軟正黑體" pitchFamily="34" charset="-120"/>
              </a:rPr>
              <a:t>每一考生的選擇：</a:t>
            </a:r>
          </a:p>
        </p:txBody>
      </p:sp>
      <p:sp>
        <p:nvSpPr>
          <p:cNvPr id="27651" name="Rectangle 3"/>
          <p:cNvSpPr>
            <a:spLocks noGrp="1" noChangeArrowheads="1"/>
          </p:cNvSpPr>
          <p:nvPr>
            <p:ph sz="quarter" idx="1"/>
          </p:nvPr>
        </p:nvSpPr>
        <p:spPr>
          <a:xfrm>
            <a:off x="468313" y="1628775"/>
            <a:ext cx="7467600" cy="4873625"/>
          </a:xfrm>
        </p:spPr>
        <p:txBody>
          <a:bodyPr/>
          <a:lstStyle/>
          <a:p>
            <a:pPr>
              <a:buClr>
                <a:srgbClr val="003300"/>
              </a:buClr>
            </a:pPr>
            <a:r>
              <a:rPr lang="zh-TW" altLang="en-US" b="1" smtClean="0">
                <a:latin typeface="標楷體" pitchFamily="65" charset="-120"/>
                <a:ea typeface="標楷體" pitchFamily="65" charset="-120"/>
              </a:rPr>
              <a:t>每一名考生</a:t>
            </a:r>
            <a:r>
              <a:rPr lang="zh-TW" altLang="en-US" b="1" smtClean="0">
                <a:solidFill>
                  <a:srgbClr val="FF0000"/>
                </a:solidFill>
                <a:latin typeface="標楷體" pitchFamily="65" charset="-120"/>
                <a:ea typeface="標楷體" pitchFamily="65" charset="-120"/>
              </a:rPr>
              <a:t>僅能被推薦至</a:t>
            </a:r>
            <a:r>
              <a:rPr lang="en-US" altLang="zh-TW" b="1" smtClean="0">
                <a:solidFill>
                  <a:srgbClr val="FF0000"/>
                </a:solidFill>
                <a:latin typeface="標楷體" pitchFamily="65" charset="-120"/>
                <a:ea typeface="標楷體" pitchFamily="65" charset="-120"/>
              </a:rPr>
              <a:t>1</a:t>
            </a:r>
            <a:r>
              <a:rPr lang="zh-TW" altLang="en-US" b="1" smtClean="0">
                <a:solidFill>
                  <a:srgbClr val="FF0000"/>
                </a:solidFill>
                <a:latin typeface="標楷體" pitchFamily="65" charset="-120"/>
                <a:ea typeface="標楷體" pitchFamily="65" charset="-120"/>
              </a:rPr>
              <a:t>校</a:t>
            </a:r>
            <a:r>
              <a:rPr lang="en-US" altLang="zh-TW" b="1" smtClean="0">
                <a:solidFill>
                  <a:srgbClr val="FF0000"/>
                </a:solidFill>
                <a:latin typeface="標楷體" pitchFamily="65" charset="-120"/>
                <a:ea typeface="標楷體" pitchFamily="65" charset="-120"/>
              </a:rPr>
              <a:t>1</a:t>
            </a:r>
            <a:r>
              <a:rPr lang="zh-TW" altLang="en-US" b="1" smtClean="0">
                <a:solidFill>
                  <a:srgbClr val="FF0000"/>
                </a:solidFill>
                <a:latin typeface="標楷體" pitchFamily="65" charset="-120"/>
                <a:ea typeface="標楷體" pitchFamily="65" charset="-120"/>
              </a:rPr>
              <a:t>學群</a:t>
            </a:r>
            <a:r>
              <a:rPr lang="zh-TW" altLang="en-US" b="1" smtClean="0">
                <a:latin typeface="標楷體" pitchFamily="65" charset="-120"/>
                <a:ea typeface="標楷體" pitchFamily="65" charset="-120"/>
              </a:rPr>
              <a:t>，</a:t>
            </a:r>
            <a:r>
              <a:rPr lang="zh-TW" altLang="en-US" b="1" smtClean="0">
                <a:solidFill>
                  <a:srgbClr val="FF0000"/>
                </a:solidFill>
                <a:latin typeface="標楷體" pitchFamily="65" charset="-120"/>
                <a:ea typeface="標楷體" pitchFamily="65" charset="-120"/>
              </a:rPr>
              <a:t>選填志願數依該校該學群之規定。</a:t>
            </a:r>
          </a:p>
          <a:p>
            <a:pPr>
              <a:buClr>
                <a:srgbClr val="003300"/>
              </a:buClr>
            </a:pPr>
            <a:r>
              <a:rPr lang="zh-TW" altLang="en-US" b="1" smtClean="0">
                <a:latin typeface="標楷體" pitchFamily="65" charset="-120"/>
                <a:ea typeface="標楷體" pitchFamily="65" charset="-120"/>
              </a:rPr>
              <a:t>具</a:t>
            </a:r>
            <a:r>
              <a:rPr lang="zh-TW" altLang="en-US" b="1" smtClean="0">
                <a:solidFill>
                  <a:srgbClr val="FF0000"/>
                </a:solidFill>
                <a:latin typeface="標楷體" pitchFamily="65" charset="-120"/>
                <a:ea typeface="標楷體" pitchFamily="65" charset="-120"/>
              </a:rPr>
              <a:t>原住民身份之學生</a:t>
            </a:r>
            <a:r>
              <a:rPr lang="zh-TW" altLang="en-US" b="1" smtClean="0">
                <a:latin typeface="標楷體" pitchFamily="65" charset="-120"/>
                <a:ea typeface="標楷體" pitchFamily="65" charset="-120"/>
              </a:rPr>
              <a:t>，得以一般生或原住民生身分</a:t>
            </a:r>
            <a:r>
              <a:rPr lang="zh-TW" altLang="en-US" b="1" smtClean="0">
                <a:solidFill>
                  <a:srgbClr val="FF0000"/>
                </a:solidFill>
                <a:latin typeface="標楷體" pitchFamily="65" charset="-120"/>
                <a:ea typeface="標楷體" pitchFamily="65" charset="-120"/>
              </a:rPr>
              <a:t>擇一</a:t>
            </a:r>
            <a:r>
              <a:rPr lang="zh-TW" altLang="en-US" b="1" smtClean="0">
                <a:latin typeface="標楷體" pitchFamily="65" charset="-120"/>
                <a:ea typeface="標楷體" pitchFamily="65" charset="-120"/>
              </a:rPr>
              <a:t>參加本招生  </a:t>
            </a:r>
          </a:p>
        </p:txBody>
      </p:sp>
      <p:grpSp>
        <p:nvGrpSpPr>
          <p:cNvPr id="2" name="群組 5"/>
          <p:cNvGrpSpPr>
            <a:grpSpLocks/>
          </p:cNvGrpSpPr>
          <p:nvPr/>
        </p:nvGrpSpPr>
        <p:grpSpPr bwMode="auto">
          <a:xfrm>
            <a:off x="395288" y="3500438"/>
            <a:ext cx="7804150" cy="2592387"/>
            <a:chOff x="395536" y="3501008"/>
            <a:chExt cx="7803976" cy="2592288"/>
          </a:xfrm>
        </p:grpSpPr>
        <p:sp>
          <p:nvSpPr>
            <p:cNvPr id="4" name="Rectangle 2"/>
            <p:cNvSpPr txBox="1">
              <a:spLocks noChangeArrowheads="1"/>
            </p:cNvSpPr>
            <p:nvPr/>
          </p:nvSpPr>
          <p:spPr>
            <a:xfrm>
              <a:off x="395536" y="3501008"/>
              <a:ext cx="7170577" cy="1142956"/>
            </a:xfrm>
            <a:prstGeom prst="rect">
              <a:avLst/>
            </a:prstGeom>
          </p:spPr>
          <p:txBody>
            <a:bodyPr anchor="b">
              <a:normAutofit/>
            </a:bodyPr>
            <a:lstStyle/>
            <a:p>
              <a:pPr fontAlgn="auto">
                <a:spcAft>
                  <a:spcPts val="0"/>
                </a:spcAft>
                <a:defRPr/>
              </a:pPr>
              <a:r>
                <a:rPr kumimoji="0" lang="zh-TW" altLang="en-US" sz="4400" b="1" cap="small" dirty="0">
                  <a:latin typeface="微軟正黑體" pitchFamily="34" charset="-120"/>
                  <a:ea typeface="微軟正黑體" pitchFamily="34" charset="-120"/>
                  <a:cs typeface="+mj-cs"/>
                </a:rPr>
                <a:t>校內推薦作業</a:t>
              </a:r>
            </a:p>
          </p:txBody>
        </p:sp>
        <p:sp>
          <p:nvSpPr>
            <p:cNvPr id="28678" name="Rectangle 3"/>
            <p:cNvSpPr txBox="1">
              <a:spLocks noChangeArrowheads="1"/>
            </p:cNvSpPr>
            <p:nvPr/>
          </p:nvSpPr>
          <p:spPr bwMode="auto">
            <a:xfrm>
              <a:off x="467544" y="4653136"/>
              <a:ext cx="7731968" cy="1440160"/>
            </a:xfrm>
            <a:prstGeom prst="rect">
              <a:avLst/>
            </a:prstGeom>
            <a:noFill/>
            <a:ln w="9525">
              <a:noFill/>
              <a:miter lim="800000"/>
              <a:headEnd/>
              <a:tailEnd/>
            </a:ln>
          </p:spPr>
          <p:txBody>
            <a:bodyPr/>
            <a:lstStyle/>
            <a:p>
              <a:pPr marL="273050" indent="-273050">
                <a:lnSpc>
                  <a:spcPct val="90000"/>
                </a:lnSpc>
                <a:spcBef>
                  <a:spcPts val="600"/>
                </a:spcBef>
                <a:buClr>
                  <a:srgbClr val="FF3300"/>
                </a:buClr>
                <a:buSzPct val="70000"/>
                <a:buFont typeface="Wingdings" pitchFamily="2" charset="2"/>
                <a:buChar char="l"/>
              </a:pPr>
              <a:r>
                <a:rPr kumimoji="0" lang="zh-TW" altLang="en-US" b="1">
                  <a:latin typeface="標楷體" pitchFamily="65" charset="-120"/>
                  <a:ea typeface="標楷體" pitchFamily="65" charset="-120"/>
                </a:rPr>
                <a:t>校內作業辦法由教務處提供</a:t>
              </a:r>
              <a:endParaRPr kumimoji="0" lang="en-US" altLang="zh-TW" b="1">
                <a:latin typeface="標楷體" pitchFamily="65" charset="-120"/>
                <a:ea typeface="標楷體" pitchFamily="65" charset="-120"/>
              </a:endParaRPr>
            </a:p>
            <a:p>
              <a:pPr marL="273050" indent="-273050">
                <a:lnSpc>
                  <a:spcPct val="90000"/>
                </a:lnSpc>
                <a:spcBef>
                  <a:spcPts val="600"/>
                </a:spcBef>
                <a:buClr>
                  <a:schemeClr val="accent1"/>
                </a:buClr>
                <a:buSzPct val="70000"/>
                <a:buFont typeface="Wingdings" pitchFamily="2" charset="2"/>
                <a:buChar char=""/>
              </a:pPr>
              <a:endParaRPr kumimoji="0" lang="zh-TW" altLang="en-US" b="1">
                <a:latin typeface="標楷體" pitchFamily="65" charset="-120"/>
                <a:ea typeface="標楷體" pitchFamily="65" charset="-120"/>
              </a:endParaRPr>
            </a:p>
            <a:p>
              <a:pPr marL="273050" indent="-273050">
                <a:lnSpc>
                  <a:spcPct val="90000"/>
                </a:lnSpc>
                <a:spcBef>
                  <a:spcPts val="600"/>
                </a:spcBef>
                <a:buClr>
                  <a:schemeClr val="accent1"/>
                </a:buClr>
                <a:buSzPct val="70000"/>
                <a:buFont typeface="Wingdings" pitchFamily="2" charset="2"/>
                <a:buChar char=""/>
              </a:pPr>
              <a:endParaRPr kumimoji="0" lang="zh-TW" altLang="en-US" b="1">
                <a:latin typeface="標楷體" pitchFamily="65" charset="-120"/>
                <a:ea typeface="標楷體" pitchFamily="65" charset="-120"/>
              </a:endParaRPr>
            </a:p>
          </p:txBody>
        </p:sp>
      </p:grpSp>
      <p:sp>
        <p:nvSpPr>
          <p:cNvPr id="7" name="投影片編號版面配置區 6"/>
          <p:cNvSpPr>
            <a:spLocks noGrp="1"/>
          </p:cNvSpPr>
          <p:nvPr>
            <p:ph type="sldNum" sz="quarter" idx="11"/>
          </p:nvPr>
        </p:nvSpPr>
        <p:spPr/>
        <p:txBody>
          <a:bodyPr/>
          <a:lstStyle/>
          <a:p>
            <a:pPr>
              <a:defRPr/>
            </a:pPr>
            <a:fld id="{6A15D3F8-8650-4E8F-A071-52BD213F818D}" type="slidenum">
              <a:rPr lang="en-US" altLang="zh-TW" smtClean="0"/>
              <a:pPr>
                <a:defRPr/>
              </a:pPr>
              <a:t>19</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10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1000"/>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a:xfrm>
            <a:off x="329733" y="1700213"/>
            <a:ext cx="8460432" cy="2996466"/>
          </a:xfrm>
          <a:solidFill>
            <a:srgbClr val="FFFFFF"/>
          </a:solidFill>
          <a:ln w="28575">
            <a:solidFill>
              <a:schemeClr val="bg2">
                <a:lumMod val="50000"/>
              </a:schemeClr>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txBody>
          <a:bodyPr/>
          <a:lstStyle/>
          <a:p>
            <a:pPr algn="ctr" fontAlgn="auto">
              <a:spcAft>
                <a:spcPts val="0"/>
              </a:spcAft>
              <a:defRPr/>
            </a:pPr>
            <a:r>
              <a:rPr lang="en-US" altLang="zh-TW" sz="7200" dirty="0" smtClean="0">
                <a:solidFill>
                  <a:srgbClr val="000000"/>
                </a:solidFill>
                <a:latin typeface="微軟正黑體" pitchFamily="34" charset="-120"/>
                <a:ea typeface="超研澤勘亭流" pitchFamily="49" charset="-120"/>
              </a:rPr>
              <a:t>101</a:t>
            </a:r>
            <a:r>
              <a:rPr lang="zh-TW" altLang="en-US" sz="7200" dirty="0" smtClean="0">
                <a:solidFill>
                  <a:srgbClr val="000000"/>
                </a:solidFill>
                <a:latin typeface="微軟正黑體" pitchFamily="34" charset="-120"/>
                <a:ea typeface="超研澤勘亭流" pitchFamily="49" charset="-120"/>
              </a:rPr>
              <a:t>學年度</a:t>
            </a:r>
            <a:r>
              <a:rPr lang="en-US" altLang="zh-TW" sz="7200" dirty="0" smtClean="0">
                <a:solidFill>
                  <a:srgbClr val="000000"/>
                </a:solidFill>
                <a:latin typeface="微軟正黑體" pitchFamily="34" charset="-120"/>
                <a:ea typeface="超研澤勘亭流" pitchFamily="49" charset="-120"/>
              </a:rPr>
              <a:t/>
            </a:r>
            <a:br>
              <a:rPr lang="en-US" altLang="zh-TW" sz="7200" dirty="0" smtClean="0">
                <a:solidFill>
                  <a:srgbClr val="000000"/>
                </a:solidFill>
                <a:latin typeface="微軟正黑體" pitchFamily="34" charset="-120"/>
                <a:ea typeface="超研澤勘亭流" pitchFamily="49" charset="-120"/>
              </a:rPr>
            </a:br>
            <a:r>
              <a:rPr lang="zh-TW" altLang="en-US" sz="7200" dirty="0" smtClean="0">
                <a:solidFill>
                  <a:srgbClr val="000000"/>
                </a:solidFill>
                <a:latin typeface="微軟正黑體" pitchFamily="34" charset="-120"/>
                <a:ea typeface="超研澤勘亭流" pitchFamily="49" charset="-120"/>
              </a:rPr>
              <a:t>大學多元入學架構</a:t>
            </a:r>
          </a:p>
        </p:txBody>
      </p:sp>
      <p:sp>
        <p:nvSpPr>
          <p:cNvPr id="11267" name="Text Box 4"/>
          <p:cNvSpPr txBox="1">
            <a:spLocks noChangeArrowheads="1"/>
          </p:cNvSpPr>
          <p:nvPr/>
        </p:nvSpPr>
        <p:spPr bwMode="auto">
          <a:xfrm>
            <a:off x="323850" y="1700213"/>
            <a:ext cx="8351838" cy="457200"/>
          </a:xfrm>
          <a:prstGeom prst="rect">
            <a:avLst/>
          </a:prstGeom>
          <a:noFill/>
          <a:ln w="9525">
            <a:noFill/>
            <a:miter lim="800000"/>
            <a:headEnd/>
            <a:tailEnd/>
          </a:ln>
        </p:spPr>
        <p:txBody>
          <a:bodyPr>
            <a:spAutoFit/>
          </a:bodyPr>
          <a:lstStyle/>
          <a:p>
            <a:pPr>
              <a:spcBef>
                <a:spcPct val="50000"/>
              </a:spcBef>
            </a:pPr>
            <a:endParaRPr lang="zh-TW" altLang="en-US"/>
          </a:p>
        </p:txBody>
      </p:sp>
      <p:sp>
        <p:nvSpPr>
          <p:cNvPr id="11268" name="矩形 3"/>
          <p:cNvSpPr>
            <a:spLocks noChangeArrowheads="1"/>
          </p:cNvSpPr>
          <p:nvPr/>
        </p:nvSpPr>
        <p:spPr bwMode="auto">
          <a:xfrm>
            <a:off x="827088" y="5013325"/>
            <a:ext cx="7273925" cy="830263"/>
          </a:xfrm>
          <a:prstGeom prst="rect">
            <a:avLst/>
          </a:prstGeom>
          <a:noFill/>
          <a:ln w="9525">
            <a:noFill/>
            <a:miter lim="800000"/>
            <a:headEnd/>
            <a:tailEnd/>
          </a:ln>
        </p:spPr>
        <p:txBody>
          <a:bodyPr>
            <a:spAutoFit/>
          </a:bodyPr>
          <a:lstStyle/>
          <a:p>
            <a:pPr algn="ctr"/>
            <a:r>
              <a:rPr kumimoji="0" lang="zh-TW" altLang="en-US" b="1">
                <a:solidFill>
                  <a:srgbClr val="C00000"/>
                </a:solidFill>
                <a:latin typeface="微軟正黑體" pitchFamily="34" charset="-120"/>
                <a:ea typeface="微軟正黑體" pitchFamily="34" charset="-120"/>
              </a:rPr>
              <a:t>參考網站</a:t>
            </a:r>
            <a:r>
              <a:rPr kumimoji="0" lang="en-US" altLang="zh-TW" b="1">
                <a:solidFill>
                  <a:srgbClr val="C00000"/>
                </a:solidFill>
                <a:latin typeface="微軟正黑體" pitchFamily="34" charset="-120"/>
                <a:ea typeface="微軟正黑體" pitchFamily="34" charset="-120"/>
              </a:rPr>
              <a:t>--</a:t>
            </a:r>
            <a:r>
              <a:rPr kumimoji="0" lang="zh-TW" altLang="en-US" b="1">
                <a:solidFill>
                  <a:srgbClr val="C00000"/>
                </a:solidFill>
                <a:latin typeface="微軟正黑體" pitchFamily="34" charset="-120"/>
                <a:ea typeface="微軟正黑體" pitchFamily="34" charset="-120"/>
              </a:rPr>
              <a:t>大學多元入學升學網</a:t>
            </a:r>
            <a:r>
              <a:rPr kumimoji="0" lang="en-US" altLang="zh-TW" b="1">
                <a:solidFill>
                  <a:srgbClr val="C00000"/>
                </a:solidFill>
                <a:latin typeface="微軟正黑體" pitchFamily="34" charset="-120"/>
                <a:ea typeface="微軟正黑體" pitchFamily="34" charset="-120"/>
              </a:rPr>
              <a:t>http://nsdua.moe.edu.tw</a:t>
            </a:r>
            <a:endParaRPr lang="zh-TW" altLang="en-US" b="1">
              <a:solidFill>
                <a:srgbClr val="C00000"/>
              </a:solidFill>
              <a:latin typeface="微軟正黑體" pitchFamily="34" charset="-120"/>
              <a:ea typeface="微軟正黑體" pitchFamily="34" charset="-120"/>
            </a:endParaRPr>
          </a:p>
        </p:txBody>
      </p:sp>
      <p:sp>
        <p:nvSpPr>
          <p:cNvPr id="5" name="投影片編號版面配置區 4"/>
          <p:cNvSpPr>
            <a:spLocks noGrp="1"/>
          </p:cNvSpPr>
          <p:nvPr>
            <p:ph type="sldNum" sz="quarter" idx="11"/>
          </p:nvPr>
        </p:nvSpPr>
        <p:spPr/>
        <p:txBody>
          <a:bodyPr/>
          <a:lstStyle/>
          <a:p>
            <a:pPr>
              <a:defRPr/>
            </a:pPr>
            <a:fld id="{6A15D3F8-8650-4E8F-A071-52BD213F818D}" type="slidenum">
              <a:rPr lang="en-US" altLang="zh-TW" smtClean="0"/>
              <a:pPr>
                <a:defRPr/>
              </a:pPr>
              <a:t>2</a:t>
            </a:fld>
            <a:endParaRPr lang="en-US" altLang="zh-TW"/>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fontAlgn="auto">
              <a:spcAft>
                <a:spcPts val="0"/>
              </a:spcAft>
              <a:defRPr/>
            </a:pPr>
            <a:endParaRPr lang="zh-TW" altLang="en-US" smtClean="0"/>
          </a:p>
        </p:txBody>
      </p:sp>
      <p:sp>
        <p:nvSpPr>
          <p:cNvPr id="29699" name="Rectangle 3"/>
          <p:cNvSpPr>
            <a:spLocks noGrp="1" noChangeArrowheads="1"/>
          </p:cNvSpPr>
          <p:nvPr>
            <p:ph sz="quarter" idx="1"/>
          </p:nvPr>
        </p:nvSpPr>
        <p:spPr>
          <a:xfrm>
            <a:off x="457200" y="1600200"/>
            <a:ext cx="7467600" cy="4873625"/>
          </a:xfrm>
        </p:spPr>
        <p:txBody>
          <a:bodyPr/>
          <a:lstStyle/>
          <a:p>
            <a:endParaRPr lang="zh-TW" altLang="en-US" smtClean="0"/>
          </a:p>
        </p:txBody>
      </p:sp>
      <p:pic>
        <p:nvPicPr>
          <p:cNvPr id="29700" name="Picture 2">
            <a:hlinkClick r:id="rId2"/>
          </p:cNvPr>
          <p:cNvPicPr>
            <a:picLocks noChangeAspect="1" noChangeArrowheads="1"/>
          </p:cNvPicPr>
          <p:nvPr/>
        </p:nvPicPr>
        <p:blipFill>
          <a:blip r:embed="rId3" cstate="print"/>
          <a:srcRect l="14391" t="12422" r="14735" b="3906"/>
          <a:stretch>
            <a:fillRect/>
          </a:stretch>
        </p:blipFill>
        <p:spPr bwMode="auto">
          <a:xfrm>
            <a:off x="0" y="0"/>
            <a:ext cx="9144000" cy="6858000"/>
          </a:xfrm>
          <a:prstGeom prst="rect">
            <a:avLst/>
          </a:prstGeom>
          <a:noFill/>
          <a:ln w="9525">
            <a:noFill/>
            <a:miter lim="800000"/>
            <a:headEnd/>
            <a:tailEnd/>
          </a:ln>
        </p:spPr>
      </p:pic>
      <p:sp>
        <p:nvSpPr>
          <p:cNvPr id="7" name="圓角矩形 6"/>
          <p:cNvSpPr/>
          <p:nvPr/>
        </p:nvSpPr>
        <p:spPr>
          <a:xfrm>
            <a:off x="611188" y="1773238"/>
            <a:ext cx="7273925" cy="79216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矩形圖說文字 5"/>
          <p:cNvSpPr/>
          <p:nvPr/>
        </p:nvSpPr>
        <p:spPr>
          <a:xfrm>
            <a:off x="3419475" y="3933825"/>
            <a:ext cx="4897438" cy="2447925"/>
          </a:xfrm>
          <a:prstGeom prst="wedgeRectCallout">
            <a:avLst>
              <a:gd name="adj1" fmla="val -9498"/>
              <a:gd name="adj2" fmla="val -6231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3600" b="1" dirty="0">
                <a:solidFill>
                  <a:schemeClr val="bg1"/>
                </a:solidFill>
                <a:latin typeface="標楷體" pitchFamily="65" charset="-120"/>
                <a:ea typeface="標楷體" pitchFamily="65" charset="-120"/>
              </a:rPr>
              <a:t>假設某學生被學校推薦至台大</a:t>
            </a:r>
            <a:r>
              <a:rPr lang="zh-TW" altLang="en-US" sz="3600" b="1" dirty="0">
                <a:solidFill>
                  <a:srgbClr val="FF0000"/>
                </a:solidFill>
                <a:latin typeface="標楷體" pitchFamily="65" charset="-120"/>
                <a:ea typeface="標楷體" pitchFamily="65" charset="-120"/>
              </a:rPr>
              <a:t>第一學群</a:t>
            </a:r>
            <a:r>
              <a:rPr lang="zh-TW" altLang="en-US" sz="3600" b="1" dirty="0">
                <a:solidFill>
                  <a:schemeClr val="bg1"/>
                </a:solidFill>
                <a:latin typeface="標楷體" pitchFamily="65" charset="-120"/>
                <a:ea typeface="標楷體" pitchFamily="65" charset="-120"/>
              </a:rPr>
              <a:t>，該學群可選填志願數，最多可填選</a:t>
            </a:r>
            <a:r>
              <a:rPr lang="en-US" altLang="zh-TW" sz="3600" b="1" dirty="0">
                <a:solidFill>
                  <a:srgbClr val="FF0000"/>
                </a:solidFill>
                <a:latin typeface="標楷體" pitchFamily="65" charset="-120"/>
                <a:ea typeface="標楷體" pitchFamily="65" charset="-120"/>
              </a:rPr>
              <a:t>12</a:t>
            </a:r>
            <a:r>
              <a:rPr lang="zh-TW" altLang="en-US" sz="3600" b="1" dirty="0">
                <a:solidFill>
                  <a:srgbClr val="FF0000"/>
                </a:solidFill>
                <a:latin typeface="標楷體" pitchFamily="65" charset="-120"/>
                <a:ea typeface="標楷體" pitchFamily="65" charset="-120"/>
              </a:rPr>
              <a:t>個校系</a:t>
            </a:r>
          </a:p>
        </p:txBody>
      </p:sp>
      <p:sp>
        <p:nvSpPr>
          <p:cNvPr id="8" name="矩形圖說文字 7"/>
          <p:cNvSpPr/>
          <p:nvPr/>
        </p:nvSpPr>
        <p:spPr>
          <a:xfrm>
            <a:off x="395288" y="0"/>
            <a:ext cx="6192837" cy="1728788"/>
          </a:xfrm>
          <a:prstGeom prst="wedgeRectCallout">
            <a:avLst>
              <a:gd name="adj1" fmla="val -5476"/>
              <a:gd name="adj2" fmla="val 58046"/>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3600" b="1" dirty="0">
                <a:solidFill>
                  <a:schemeClr val="tx1"/>
                </a:solidFill>
                <a:latin typeface="標楷體" pitchFamily="65" charset="-120"/>
                <a:ea typeface="標楷體" pitchFamily="65" charset="-120"/>
              </a:rPr>
              <a:t>範例：臺灣大學規定，被推薦學生在校學業成績需達</a:t>
            </a:r>
            <a:r>
              <a:rPr lang="zh-TW" altLang="en-US" sz="3600" b="1" dirty="0">
                <a:solidFill>
                  <a:srgbClr val="FF0000"/>
                </a:solidFill>
                <a:latin typeface="標楷體" pitchFamily="65" charset="-120"/>
                <a:ea typeface="標楷體" pitchFamily="65" charset="-120"/>
              </a:rPr>
              <a:t>全校排名</a:t>
            </a:r>
            <a:r>
              <a:rPr lang="zh-TW" altLang="en-US" sz="3600" b="1" dirty="0">
                <a:solidFill>
                  <a:schemeClr val="tx1"/>
                </a:solidFill>
                <a:latin typeface="標楷體" pitchFamily="65" charset="-120"/>
                <a:ea typeface="標楷體" pitchFamily="65" charset="-120"/>
              </a:rPr>
              <a:t>百分比</a:t>
            </a:r>
            <a:r>
              <a:rPr lang="zh-TW" altLang="en-US" sz="3600" b="1" dirty="0">
                <a:solidFill>
                  <a:srgbClr val="FF0000"/>
                </a:solidFill>
                <a:latin typeface="標楷體" pitchFamily="65" charset="-120"/>
                <a:ea typeface="標楷體" pitchFamily="65" charset="-120"/>
              </a:rPr>
              <a:t>前</a:t>
            </a:r>
            <a:r>
              <a:rPr lang="en-US" altLang="zh-TW" sz="3600" b="1" dirty="0">
                <a:solidFill>
                  <a:srgbClr val="FF0000"/>
                </a:solidFill>
                <a:latin typeface="標楷體" pitchFamily="65" charset="-120"/>
                <a:ea typeface="標楷體" pitchFamily="65" charset="-120"/>
              </a:rPr>
              <a:t>20%</a:t>
            </a:r>
            <a:endParaRPr lang="zh-TW" altLang="en-US" sz="3600" b="1" dirty="0">
              <a:solidFill>
                <a:srgbClr val="FF0000"/>
              </a:solidFill>
              <a:latin typeface="標楷體" pitchFamily="65" charset="-120"/>
              <a:ea typeface="標楷體" pitchFamily="65" charset="-120"/>
            </a:endParaRPr>
          </a:p>
        </p:txBody>
      </p:sp>
      <p:sp>
        <p:nvSpPr>
          <p:cNvPr id="13" name="橢圓 12"/>
          <p:cNvSpPr/>
          <p:nvPr/>
        </p:nvSpPr>
        <p:spPr>
          <a:xfrm>
            <a:off x="2700338" y="1700213"/>
            <a:ext cx="1366837" cy="936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4000" b="1" dirty="0">
                <a:solidFill>
                  <a:schemeClr val="tx1"/>
                </a:solidFill>
              </a:rPr>
              <a:t>20%</a:t>
            </a:r>
            <a:endParaRPr lang="zh-TW" altLang="en-US" sz="4000" b="1" dirty="0">
              <a:solidFill>
                <a:schemeClr val="tx1"/>
              </a:solidFill>
            </a:endParaRPr>
          </a:p>
        </p:txBody>
      </p:sp>
      <p:sp>
        <p:nvSpPr>
          <p:cNvPr id="14" name="矩形 13"/>
          <p:cNvSpPr/>
          <p:nvPr/>
        </p:nvSpPr>
        <p:spPr>
          <a:xfrm>
            <a:off x="4067175" y="1844675"/>
            <a:ext cx="3313113" cy="1728788"/>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zh-TW" altLang="en-US" sz="3600" b="1" dirty="0">
                <a:solidFill>
                  <a:schemeClr val="bg1"/>
                </a:solidFill>
                <a:latin typeface="標楷體" pitchFamily="65" charset="-120"/>
                <a:ea typeface="標楷體" pitchFamily="65" charset="-120"/>
              </a:rPr>
              <a:t>第一學群  </a:t>
            </a:r>
            <a:r>
              <a:rPr lang="en-US" altLang="zh-TW" sz="3600" b="1" dirty="0">
                <a:solidFill>
                  <a:schemeClr val="bg1"/>
                </a:solidFill>
                <a:latin typeface="標楷體" pitchFamily="65" charset="-120"/>
                <a:ea typeface="標楷體" pitchFamily="65" charset="-120"/>
              </a:rPr>
              <a:t>12</a:t>
            </a:r>
          </a:p>
          <a:p>
            <a:pPr algn="ctr">
              <a:defRPr/>
            </a:pPr>
            <a:r>
              <a:rPr lang="zh-TW" altLang="en-US" sz="3600" b="1" dirty="0">
                <a:solidFill>
                  <a:schemeClr val="accent6">
                    <a:lumMod val="60000"/>
                    <a:lumOff val="40000"/>
                  </a:schemeClr>
                </a:solidFill>
                <a:latin typeface="標楷體" pitchFamily="65" charset="-120"/>
                <a:ea typeface="標楷體" pitchFamily="65" charset="-120"/>
              </a:rPr>
              <a:t>第二學群  </a:t>
            </a:r>
            <a:r>
              <a:rPr lang="en-US" altLang="zh-TW" sz="3600" b="1" dirty="0">
                <a:solidFill>
                  <a:schemeClr val="accent6">
                    <a:lumMod val="60000"/>
                    <a:lumOff val="40000"/>
                  </a:schemeClr>
                </a:solidFill>
                <a:latin typeface="標楷體" pitchFamily="65" charset="-120"/>
                <a:ea typeface="標楷體" pitchFamily="65" charset="-120"/>
              </a:rPr>
              <a:t>10</a:t>
            </a:r>
          </a:p>
          <a:p>
            <a:pPr algn="ctr">
              <a:defRPr/>
            </a:pPr>
            <a:r>
              <a:rPr lang="zh-TW" altLang="en-US" sz="3600" b="1" dirty="0">
                <a:solidFill>
                  <a:schemeClr val="accent6">
                    <a:lumMod val="60000"/>
                    <a:lumOff val="40000"/>
                  </a:schemeClr>
                </a:solidFill>
                <a:latin typeface="標楷體" pitchFamily="65" charset="-120"/>
                <a:ea typeface="標楷體" pitchFamily="65" charset="-120"/>
              </a:rPr>
              <a:t>第三學群  </a:t>
            </a:r>
            <a:r>
              <a:rPr lang="en-US" altLang="zh-TW" sz="3600" b="1" dirty="0">
                <a:solidFill>
                  <a:schemeClr val="accent6">
                    <a:lumMod val="60000"/>
                    <a:lumOff val="40000"/>
                  </a:schemeClr>
                </a:solidFill>
                <a:latin typeface="標楷體" pitchFamily="65" charset="-120"/>
                <a:ea typeface="標楷體" pitchFamily="65" charset="-120"/>
              </a:rPr>
              <a:t>11</a:t>
            </a:r>
            <a:endParaRPr lang="zh-TW" altLang="en-US" sz="3600" b="1" dirty="0">
              <a:solidFill>
                <a:schemeClr val="accent6">
                  <a:lumMod val="60000"/>
                  <a:lumOff val="40000"/>
                </a:schemeClr>
              </a:solidFill>
              <a:latin typeface="標楷體" pitchFamily="65" charset="-120"/>
              <a:ea typeface="標楷體" pitchFamily="65" charset="-120"/>
            </a:endParaRPr>
          </a:p>
        </p:txBody>
      </p:sp>
      <p:sp>
        <p:nvSpPr>
          <p:cNvPr id="10" name="投影片編號版面配置區 9"/>
          <p:cNvSpPr>
            <a:spLocks noGrp="1"/>
          </p:cNvSpPr>
          <p:nvPr>
            <p:ph type="sldNum" sz="quarter" idx="11"/>
          </p:nvPr>
        </p:nvSpPr>
        <p:spPr>
          <a:xfrm>
            <a:off x="8244408" y="5733256"/>
            <a:ext cx="609600" cy="520700"/>
          </a:xfrm>
        </p:spPr>
        <p:txBody>
          <a:bodyPr/>
          <a:lstStyle/>
          <a:p>
            <a:pPr>
              <a:defRPr/>
            </a:pPr>
            <a:fld id="{6A15D3F8-8650-4E8F-A071-52BD213F818D}" type="slidenum">
              <a:rPr lang="en-US" altLang="zh-TW" smtClean="0">
                <a:solidFill>
                  <a:schemeClr val="tx1"/>
                </a:solidFill>
              </a:rPr>
              <a:pPr>
                <a:defRPr/>
              </a:pPr>
              <a:t>20</a:t>
            </a:fld>
            <a:endParaRPr lang="en-US" altLang="zh-TW"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bg/>
                                          </p:spTgt>
                                        </p:tgtEl>
                                        <p:attrNameLst>
                                          <p:attrName>style.visibility</p:attrName>
                                        </p:attrNameLst>
                                      </p:cBhvr>
                                      <p:to>
                                        <p:strVal val="visible"/>
                                      </p:to>
                                    </p:set>
                                    <p:animEffect transition="in" filter="fade">
                                      <p:cBhvr>
                                        <p:cTn id="15" dur="1000"/>
                                        <p:tgtEl>
                                          <p:spTgt spid="8">
                                            <p:bg/>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10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build="p"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fontAlgn="auto">
              <a:spcAft>
                <a:spcPts val="0"/>
              </a:spcAft>
              <a:defRPr/>
            </a:pPr>
            <a:endParaRPr lang="zh-TW" altLang="en-US" smtClean="0"/>
          </a:p>
        </p:txBody>
      </p:sp>
      <p:sp>
        <p:nvSpPr>
          <p:cNvPr id="30723" name="Rectangle 3"/>
          <p:cNvSpPr>
            <a:spLocks noGrp="1" noChangeAspect="1" noChangeArrowheads="1"/>
          </p:cNvSpPr>
          <p:nvPr>
            <p:ph sz="quarter" idx="1"/>
          </p:nvPr>
        </p:nvSpPr>
        <p:spPr>
          <a:xfrm>
            <a:off x="457200" y="1600200"/>
            <a:ext cx="7467600" cy="4873625"/>
          </a:xfrm>
        </p:spPr>
        <p:txBody>
          <a:bodyPr/>
          <a:lstStyle/>
          <a:p>
            <a:endParaRPr lang="zh-TW" altLang="en-US" smtClean="0"/>
          </a:p>
        </p:txBody>
      </p:sp>
      <p:pic>
        <p:nvPicPr>
          <p:cNvPr id="30724" name="Picture 2"/>
          <p:cNvPicPr>
            <a:picLocks noChangeAspect="1" noChangeArrowheads="1"/>
          </p:cNvPicPr>
          <p:nvPr/>
        </p:nvPicPr>
        <p:blipFill>
          <a:blip r:embed="rId2" cstate="print"/>
          <a:srcRect/>
          <a:stretch>
            <a:fillRect/>
          </a:stretch>
        </p:blipFill>
        <p:spPr bwMode="auto">
          <a:xfrm>
            <a:off x="0" y="-141288"/>
            <a:ext cx="9144000" cy="6999288"/>
          </a:xfrm>
          <a:prstGeom prst="rect">
            <a:avLst/>
          </a:prstGeom>
          <a:noFill/>
          <a:ln w="9525">
            <a:noFill/>
            <a:miter lim="800000"/>
            <a:headEnd/>
            <a:tailEnd/>
          </a:ln>
        </p:spPr>
      </p:pic>
      <p:sp>
        <p:nvSpPr>
          <p:cNvPr id="6" name="矩形圖說文字 5"/>
          <p:cNvSpPr/>
          <p:nvPr/>
        </p:nvSpPr>
        <p:spPr>
          <a:xfrm>
            <a:off x="323850" y="260350"/>
            <a:ext cx="6048375" cy="3097213"/>
          </a:xfrm>
          <a:prstGeom prst="wedgeRectCallout">
            <a:avLst>
              <a:gd name="adj1" fmla="val 13465"/>
              <a:gd name="adj2" fmla="val 6422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0"/>
              </a:spcBef>
              <a:defRPr/>
            </a:pPr>
            <a:r>
              <a:rPr lang="zh-TW" altLang="en-US" sz="3600" b="1" dirty="0">
                <a:solidFill>
                  <a:schemeClr val="tx1"/>
                </a:solidFill>
                <a:latin typeface="標楷體" pitchFamily="65" charset="-120"/>
                <a:ea typeface="標楷體" pitchFamily="65" charset="-120"/>
              </a:rPr>
              <a:t>大學各系招生名額：</a:t>
            </a:r>
            <a:endParaRPr lang="en-US" altLang="zh-TW" sz="3600" b="1" dirty="0">
              <a:solidFill>
                <a:schemeClr val="tx1"/>
              </a:solidFill>
              <a:latin typeface="標楷體" pitchFamily="65" charset="-120"/>
              <a:ea typeface="標楷體" pitchFamily="65" charset="-120"/>
            </a:endParaRPr>
          </a:p>
          <a:p>
            <a:pPr>
              <a:spcBef>
                <a:spcPts val="0"/>
              </a:spcBef>
              <a:defRPr/>
            </a:pPr>
            <a:r>
              <a:rPr lang="zh-TW" altLang="en-US" sz="3600" b="1" dirty="0">
                <a:solidFill>
                  <a:schemeClr val="tx1"/>
                </a:solidFill>
                <a:latin typeface="標楷體" pitchFamily="65" charset="-120"/>
                <a:ea typeface="標楷體" pitchFamily="65" charset="-120"/>
              </a:rPr>
              <a:t>例如臺灣大學</a:t>
            </a:r>
            <a:r>
              <a:rPr lang="zh-TW" altLang="en-US" sz="3600" b="1" dirty="0">
                <a:solidFill>
                  <a:srgbClr val="FF0000"/>
                </a:solidFill>
                <a:latin typeface="標楷體" pitchFamily="65" charset="-120"/>
                <a:ea typeface="標楷體" pitchFamily="65" charset="-120"/>
              </a:rPr>
              <a:t>第一學群可選填之</a:t>
            </a:r>
            <a:r>
              <a:rPr lang="en-US" altLang="zh-TW" sz="3600" b="1" dirty="0">
                <a:solidFill>
                  <a:srgbClr val="FF0000"/>
                </a:solidFill>
                <a:latin typeface="標楷體" pitchFamily="65" charset="-120"/>
                <a:ea typeface="標楷體" pitchFamily="65" charset="-120"/>
              </a:rPr>
              <a:t>12</a:t>
            </a:r>
            <a:r>
              <a:rPr lang="zh-TW" altLang="en-US" sz="3600" b="1" dirty="0">
                <a:solidFill>
                  <a:srgbClr val="FF0000"/>
                </a:solidFill>
                <a:latin typeface="標楷體" pitchFamily="65" charset="-120"/>
                <a:ea typeface="標楷體" pitchFamily="65" charset="-120"/>
              </a:rPr>
              <a:t>個校系招生</a:t>
            </a:r>
            <a:r>
              <a:rPr lang="zh-TW" altLang="en-US" sz="3600" b="1" dirty="0">
                <a:solidFill>
                  <a:schemeClr val="tx1"/>
                </a:solidFill>
                <a:latin typeface="標楷體" pitchFamily="65" charset="-120"/>
                <a:ea typeface="標楷體" pitchFamily="65" charset="-120"/>
              </a:rPr>
              <a:t>名額</a:t>
            </a:r>
            <a:r>
              <a:rPr lang="en-US" altLang="zh-TW" sz="3600" b="1" dirty="0">
                <a:solidFill>
                  <a:schemeClr val="tx1"/>
                </a:solidFill>
                <a:latin typeface="標楷體" pitchFamily="65" charset="-120"/>
                <a:ea typeface="標楷體" pitchFamily="65" charset="-120"/>
              </a:rPr>
              <a:t>-</a:t>
            </a:r>
            <a:r>
              <a:rPr lang="zh-TW" altLang="en-US" sz="3600" b="1" dirty="0">
                <a:solidFill>
                  <a:schemeClr val="tx1"/>
                </a:solidFill>
                <a:latin typeface="標楷體" pitchFamily="65" charset="-120"/>
                <a:ea typeface="標楷體" pitchFamily="65" charset="-120"/>
              </a:rPr>
              <a:t>中文系</a:t>
            </a:r>
            <a:r>
              <a:rPr lang="en-US" altLang="zh-TW" sz="3600" b="1" dirty="0">
                <a:solidFill>
                  <a:schemeClr val="tx1"/>
                </a:solidFill>
                <a:latin typeface="標楷體" pitchFamily="65" charset="-120"/>
                <a:ea typeface="標楷體" pitchFamily="65" charset="-120"/>
              </a:rPr>
              <a:t>(3</a:t>
            </a:r>
            <a:r>
              <a:rPr lang="zh-TW" altLang="en-US" sz="3600" b="1" dirty="0">
                <a:solidFill>
                  <a:schemeClr val="tx1"/>
                </a:solidFill>
                <a:latin typeface="標楷體" pitchFamily="65" charset="-120"/>
                <a:ea typeface="標楷體" pitchFamily="65" charset="-120"/>
              </a:rPr>
              <a:t>名</a:t>
            </a:r>
            <a:r>
              <a:rPr lang="en-US" altLang="zh-TW" sz="3600" b="1" dirty="0">
                <a:solidFill>
                  <a:schemeClr val="tx1"/>
                </a:solidFill>
                <a:latin typeface="標楷體" pitchFamily="65" charset="-120"/>
                <a:ea typeface="標楷體" pitchFamily="65" charset="-120"/>
              </a:rPr>
              <a:t>)</a:t>
            </a:r>
            <a:r>
              <a:rPr lang="zh-TW" altLang="en-US" sz="3600" b="1" dirty="0">
                <a:solidFill>
                  <a:schemeClr val="tx1"/>
                </a:solidFill>
                <a:latin typeface="標楷體" pitchFamily="65" charset="-120"/>
                <a:ea typeface="標楷體" pitchFamily="65" charset="-120"/>
              </a:rPr>
              <a:t>、外文系</a:t>
            </a:r>
            <a:r>
              <a:rPr lang="en-US" altLang="zh-TW" sz="3600" b="1" dirty="0">
                <a:solidFill>
                  <a:schemeClr val="tx1"/>
                </a:solidFill>
                <a:latin typeface="標楷體" pitchFamily="65" charset="-120"/>
                <a:ea typeface="標楷體" pitchFamily="65" charset="-120"/>
              </a:rPr>
              <a:t>(8</a:t>
            </a:r>
            <a:r>
              <a:rPr lang="zh-TW" altLang="en-US" sz="3600" b="1" dirty="0">
                <a:solidFill>
                  <a:schemeClr val="tx1"/>
                </a:solidFill>
                <a:latin typeface="標楷體" pitchFamily="65" charset="-120"/>
                <a:ea typeface="標楷體" pitchFamily="65" charset="-120"/>
              </a:rPr>
              <a:t>名</a:t>
            </a:r>
            <a:r>
              <a:rPr lang="en-US" altLang="zh-TW" sz="3600" b="1" dirty="0">
                <a:solidFill>
                  <a:schemeClr val="tx1"/>
                </a:solidFill>
                <a:latin typeface="標楷體" pitchFamily="65" charset="-120"/>
                <a:ea typeface="標楷體" pitchFamily="65" charset="-120"/>
              </a:rPr>
              <a:t>)</a:t>
            </a:r>
            <a:r>
              <a:rPr lang="zh-TW" altLang="en-US" sz="3600" b="1" dirty="0">
                <a:solidFill>
                  <a:schemeClr val="tx1"/>
                </a:solidFill>
                <a:latin typeface="標楷體" pitchFamily="65" charset="-120"/>
                <a:ea typeface="標楷體" pitchFamily="65" charset="-120"/>
              </a:rPr>
              <a:t>歷史系</a:t>
            </a:r>
            <a:r>
              <a:rPr lang="en-US" altLang="zh-TW" sz="3600" b="1" dirty="0">
                <a:solidFill>
                  <a:schemeClr val="tx1"/>
                </a:solidFill>
                <a:latin typeface="標楷體" pitchFamily="65" charset="-120"/>
                <a:ea typeface="標楷體" pitchFamily="65" charset="-120"/>
              </a:rPr>
              <a:t>(2</a:t>
            </a:r>
            <a:r>
              <a:rPr lang="zh-TW" altLang="en-US" sz="3600" b="1" dirty="0">
                <a:solidFill>
                  <a:schemeClr val="tx1"/>
                </a:solidFill>
                <a:latin typeface="標楷體" pitchFamily="65" charset="-120"/>
                <a:ea typeface="標楷體" pitchFamily="65" charset="-120"/>
              </a:rPr>
              <a:t>名</a:t>
            </a:r>
            <a:r>
              <a:rPr lang="en-US" altLang="zh-TW" sz="3600" b="1" dirty="0">
                <a:solidFill>
                  <a:schemeClr val="tx1"/>
                </a:solidFill>
                <a:latin typeface="標楷體" pitchFamily="65" charset="-120"/>
                <a:ea typeface="標楷體" pitchFamily="65" charset="-120"/>
              </a:rPr>
              <a:t>)…</a:t>
            </a:r>
            <a:endParaRPr lang="zh-TW" altLang="en-US" sz="3600" b="1" dirty="0">
              <a:solidFill>
                <a:schemeClr val="tx1"/>
              </a:solidFill>
              <a:latin typeface="標楷體" pitchFamily="65" charset="-120"/>
              <a:ea typeface="標楷體" pitchFamily="65" charset="-120"/>
            </a:endParaRPr>
          </a:p>
        </p:txBody>
      </p:sp>
      <p:sp>
        <p:nvSpPr>
          <p:cNvPr id="7" name="投影片編號版面配置區 6"/>
          <p:cNvSpPr>
            <a:spLocks noGrp="1"/>
          </p:cNvSpPr>
          <p:nvPr>
            <p:ph type="sldNum" sz="quarter" idx="11"/>
          </p:nvPr>
        </p:nvSpPr>
        <p:spPr/>
        <p:txBody>
          <a:bodyPr/>
          <a:lstStyle/>
          <a:p>
            <a:pPr>
              <a:defRPr/>
            </a:pPr>
            <a:fld id="{6A15D3F8-8650-4E8F-A071-52BD213F818D}" type="slidenum">
              <a:rPr lang="en-US" altLang="zh-TW" smtClean="0">
                <a:solidFill>
                  <a:schemeClr val="tx1"/>
                </a:solidFill>
              </a:rPr>
              <a:pPr>
                <a:defRPr/>
              </a:pPr>
              <a:t>21</a:t>
            </a:fld>
            <a:endParaRPr lang="en-US" altLang="zh-TW"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755576" y="332656"/>
            <a:ext cx="7467600" cy="2151063"/>
          </a:xfrm>
        </p:spPr>
        <p:txBody>
          <a:bodyPr wrap="square" lIns="91440" tIns="45720" rIns="91440" bIns="45720" numCol="1" anchorCtr="0" compatLnSpc="1">
            <a:prstTxWarp prst="textNoShape">
              <a:avLst/>
            </a:prstTxWarp>
          </a:bodyPr>
          <a:lstStyle/>
          <a:p>
            <a:pPr algn="ctr"/>
            <a:r>
              <a:rPr lang="zh-TW" altLang="en-US" sz="4400" b="1" cap="none" dirty="0" smtClean="0">
                <a:solidFill>
                  <a:schemeClr val="tx1"/>
                </a:solidFill>
                <a:latin typeface="微軟正黑體" pitchFamily="34" charset="-120"/>
                <a:ea typeface="微軟正黑體" pitchFamily="34" charset="-120"/>
              </a:rPr>
              <a:t>大學繁星推薦如何錄取學生</a:t>
            </a:r>
            <a:r>
              <a:rPr lang="en-US" altLang="zh-TW" sz="4400" b="1" cap="none" dirty="0" smtClean="0">
                <a:solidFill>
                  <a:schemeClr val="tx1"/>
                </a:solidFill>
                <a:latin typeface="微軟正黑體" pitchFamily="34" charset="-120"/>
                <a:ea typeface="微軟正黑體" pitchFamily="34" charset="-120"/>
              </a:rPr>
              <a:t/>
            </a:r>
            <a:br>
              <a:rPr lang="en-US" altLang="zh-TW" sz="4400" b="1" cap="none" dirty="0" smtClean="0">
                <a:solidFill>
                  <a:schemeClr val="tx1"/>
                </a:solidFill>
                <a:latin typeface="微軟正黑體" pitchFamily="34" charset="-120"/>
                <a:ea typeface="微軟正黑體" pitchFamily="34" charset="-120"/>
              </a:rPr>
            </a:br>
            <a:endParaRPr lang="zh-TW" altLang="en-US" sz="4400" b="1" cap="none" dirty="0" smtClean="0">
              <a:solidFill>
                <a:srgbClr val="FF0000"/>
              </a:solidFill>
              <a:latin typeface="微軟正黑體" pitchFamily="34" charset="-120"/>
              <a:ea typeface="微軟正黑體" pitchFamily="34" charset="-120"/>
            </a:endParaRPr>
          </a:p>
        </p:txBody>
      </p:sp>
      <p:sp>
        <p:nvSpPr>
          <p:cNvPr id="31748" name="Rectangle 4"/>
          <p:cNvSpPr>
            <a:spLocks noChangeArrowheads="1"/>
          </p:cNvSpPr>
          <p:nvPr/>
        </p:nvSpPr>
        <p:spPr bwMode="auto">
          <a:xfrm>
            <a:off x="1835696" y="1772816"/>
            <a:ext cx="5772150" cy="1431925"/>
          </a:xfrm>
          <a:prstGeom prst="rect">
            <a:avLst/>
          </a:prstGeom>
          <a:noFill/>
          <a:ln w="9525">
            <a:noFill/>
            <a:miter lim="800000"/>
            <a:headEnd/>
            <a:tailEnd/>
          </a:ln>
          <a:effectLst/>
        </p:spPr>
        <p:txBody>
          <a:bodyPr wrap="none">
            <a:spAutoFit/>
          </a:bodyPr>
          <a:lstStyle/>
          <a:p>
            <a:pPr algn="ctr"/>
            <a:r>
              <a:rPr kumimoji="0" lang="zh-TW" altLang="en-US" sz="4400" b="1" dirty="0">
                <a:ea typeface="標楷體" pitchFamily="65" charset="-120"/>
              </a:rPr>
              <a:t>最重要的是</a:t>
            </a:r>
            <a:r>
              <a:rPr kumimoji="0" lang="en-US" altLang="zh-TW" sz="4400" b="1" dirty="0">
                <a:ea typeface="標楷體" pitchFamily="65" charset="-120"/>
              </a:rPr>
              <a:t/>
            </a:r>
            <a:br>
              <a:rPr kumimoji="0" lang="en-US" altLang="zh-TW" sz="4400" b="1" dirty="0">
                <a:ea typeface="標楷體" pitchFamily="65" charset="-120"/>
              </a:rPr>
            </a:br>
            <a:r>
              <a:rPr kumimoji="0" lang="zh-TW" altLang="en-US" sz="4400" b="1" dirty="0">
                <a:solidFill>
                  <a:srgbClr val="FF0000"/>
                </a:solidFill>
                <a:ea typeface="標楷體" pitchFamily="65" charset="-120"/>
              </a:rPr>
              <a:t>分發比序</a:t>
            </a:r>
            <a:r>
              <a:rPr kumimoji="0" lang="zh-TW" altLang="en-US" sz="4400" b="1" dirty="0">
                <a:ea typeface="標楷體" pitchFamily="65" charset="-120"/>
              </a:rPr>
              <a:t>與</a:t>
            </a:r>
            <a:r>
              <a:rPr kumimoji="0" lang="zh-TW" altLang="en-US" sz="4400" b="1" dirty="0">
                <a:solidFill>
                  <a:srgbClr val="FF0000"/>
                </a:solidFill>
                <a:ea typeface="標楷體" pitchFamily="65" charset="-120"/>
              </a:rPr>
              <a:t>學校推薦序</a:t>
            </a:r>
          </a:p>
        </p:txBody>
      </p:sp>
      <p:sp>
        <p:nvSpPr>
          <p:cNvPr id="5" name="投影片編號版面配置區 4"/>
          <p:cNvSpPr>
            <a:spLocks noGrp="1"/>
          </p:cNvSpPr>
          <p:nvPr>
            <p:ph type="sldNum" sz="quarter" idx="11"/>
          </p:nvPr>
        </p:nvSpPr>
        <p:spPr/>
        <p:txBody>
          <a:bodyPr/>
          <a:lstStyle/>
          <a:p>
            <a:pPr>
              <a:defRPr/>
            </a:pPr>
            <a:fld id="{3AC12B92-08D8-4AE0-9D26-BFA1C9D9A00F}" type="slidenum">
              <a:rPr lang="en-US" altLang="zh-TW" smtClean="0"/>
              <a:pPr>
                <a:defRPr/>
              </a:pPr>
              <a:t>22</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fade">
                                      <p:cBhvr>
                                        <p:cTn id="7" dur="10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3"/>
          <p:cNvGraphicFramePr>
            <a:graphicFrameLocks/>
          </p:cNvGraphicFramePr>
          <p:nvPr/>
        </p:nvGraphicFramePr>
        <p:xfrm>
          <a:off x="175436" y="1597599"/>
          <a:ext cx="8494125" cy="4464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4819" name="Rectangle 2"/>
          <p:cNvSpPr>
            <a:spLocks noGrp="1" noChangeArrowheads="1"/>
          </p:cNvSpPr>
          <p:nvPr>
            <p:ph type="title"/>
          </p:nvPr>
        </p:nvSpPr>
        <p:spPr/>
        <p:txBody>
          <a:bodyPr/>
          <a:lstStyle/>
          <a:p>
            <a:pPr fontAlgn="auto">
              <a:spcAft>
                <a:spcPts val="0"/>
              </a:spcAft>
              <a:defRPr/>
            </a:pPr>
            <a:r>
              <a:rPr lang="zh-TW" altLang="en-US" sz="5400" b="1" dirty="0" smtClean="0">
                <a:solidFill>
                  <a:schemeClr val="tx1"/>
                </a:solidFill>
                <a:latin typeface="微軟正黑體" pitchFamily="34" charset="-120"/>
                <a:ea typeface="微軟正黑體" pitchFamily="34" charset="-120"/>
              </a:rPr>
              <a:t>分發比序</a:t>
            </a:r>
          </a:p>
        </p:txBody>
      </p:sp>
      <p:sp>
        <p:nvSpPr>
          <p:cNvPr id="51202" name="Rectangle 3"/>
          <p:cNvSpPr>
            <a:spLocks noGrp="1" noChangeArrowheads="1"/>
          </p:cNvSpPr>
          <p:nvPr>
            <p:ph sz="quarter" idx="1"/>
          </p:nvPr>
        </p:nvSpPr>
        <p:spPr>
          <a:xfrm>
            <a:off x="152400" y="1600200"/>
            <a:ext cx="8839200" cy="820738"/>
          </a:xfrm>
          <a:solidFill>
            <a:schemeClr val="accent2">
              <a:lumMod val="20000"/>
              <a:lumOff val="80000"/>
            </a:schemeClr>
          </a:solidFill>
        </p:spPr>
        <p:txBody>
          <a:bodyPr anchor="ctr">
            <a:normAutofit fontScale="92500"/>
          </a:bodyPr>
          <a:lstStyle/>
          <a:p>
            <a:pPr marL="274320" indent="-274320" fontAlgn="auto">
              <a:spcAft>
                <a:spcPts val="0"/>
              </a:spcAft>
              <a:buClr>
                <a:srgbClr val="003300"/>
              </a:buClr>
              <a:buFont typeface="Wingdings"/>
              <a:buChar char=""/>
              <a:defRPr/>
            </a:pPr>
            <a:r>
              <a:rPr lang="zh-TW" altLang="en-US" sz="3200" b="1" dirty="0" smtClean="0">
                <a:latin typeface="微軟正黑體" pitchFamily="34" charset="-120"/>
                <a:ea typeface="微軟正黑體" pitchFamily="34" charset="-120"/>
              </a:rPr>
              <a:t>第</a:t>
            </a:r>
            <a:r>
              <a:rPr lang="en-US" altLang="zh-TW" sz="3200" b="1" dirty="0" smtClean="0">
                <a:latin typeface="微軟正黑體" pitchFamily="34" charset="-120"/>
                <a:ea typeface="微軟正黑體" pitchFamily="34" charset="-120"/>
              </a:rPr>
              <a:t>1</a:t>
            </a:r>
            <a:r>
              <a:rPr lang="zh-TW" altLang="en-US" sz="3200" b="1" dirty="0" smtClean="0">
                <a:latin typeface="微軟正黑體" pitchFamily="34" charset="-120"/>
                <a:ea typeface="微軟正黑體" pitchFamily="34" charset="-120"/>
              </a:rPr>
              <a:t>比序</a:t>
            </a:r>
            <a:r>
              <a:rPr lang="zh-TW" altLang="en-US" sz="3200" b="1" dirty="0" smtClean="0">
                <a:solidFill>
                  <a:srgbClr val="FF0000"/>
                </a:solidFill>
                <a:latin typeface="微軟正黑體" pitchFamily="34" charset="-120"/>
                <a:ea typeface="微軟正黑體" pitchFamily="34" charset="-120"/>
              </a:rPr>
              <a:t>統一訂為</a:t>
            </a:r>
            <a:r>
              <a:rPr lang="en-US" altLang="zh-TW" sz="3200" b="1" dirty="0" smtClean="0">
                <a:latin typeface="微軟正黑體" pitchFamily="34" charset="-120"/>
                <a:ea typeface="微軟正黑體" pitchFamily="34" charset="-120"/>
              </a:rPr>
              <a:t>…</a:t>
            </a:r>
            <a:r>
              <a:rPr lang="zh-TW" altLang="en-US" sz="3200" b="1" dirty="0" smtClean="0">
                <a:latin typeface="微軟正黑體" pitchFamily="34" charset="-120"/>
                <a:ea typeface="微軟正黑體" pitchFamily="34" charset="-120"/>
              </a:rPr>
              <a:t>在校學業成績</a:t>
            </a:r>
            <a:r>
              <a:rPr lang="zh-TW" altLang="en-US" sz="3200" b="1" dirty="0" smtClean="0">
                <a:solidFill>
                  <a:srgbClr val="FF0000"/>
                </a:solidFill>
                <a:latin typeface="微軟正黑體" pitchFamily="34" charset="-120"/>
                <a:ea typeface="微軟正黑體" pitchFamily="34" charset="-120"/>
              </a:rPr>
              <a:t>全校排名百分比</a:t>
            </a:r>
          </a:p>
        </p:txBody>
      </p:sp>
      <p:sp>
        <p:nvSpPr>
          <p:cNvPr id="6" name="投影片編號版面配置區 5"/>
          <p:cNvSpPr>
            <a:spLocks noGrp="1"/>
          </p:cNvSpPr>
          <p:nvPr>
            <p:ph type="sldNum" sz="quarter" idx="11"/>
          </p:nvPr>
        </p:nvSpPr>
        <p:spPr/>
        <p:txBody>
          <a:bodyPr/>
          <a:lstStyle/>
          <a:p>
            <a:pPr>
              <a:defRPr/>
            </a:pPr>
            <a:fld id="{6A15D3F8-8650-4E8F-A071-52BD213F818D}" type="slidenum">
              <a:rPr lang="en-US" altLang="zh-TW" smtClean="0"/>
              <a:pPr>
                <a:defRPr/>
              </a:pPr>
              <a:t>23</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468313" y="404813"/>
            <a:ext cx="7848600" cy="1358900"/>
          </a:xfrm>
        </p:spPr>
        <p:txBody>
          <a:bodyPr>
            <a:noAutofit/>
          </a:bodyPr>
          <a:lstStyle/>
          <a:p>
            <a:pPr fontAlgn="auto">
              <a:spcAft>
                <a:spcPts val="0"/>
              </a:spcAft>
              <a:defRPr/>
            </a:pPr>
            <a:r>
              <a:rPr lang="zh-TW" altLang="en-US" sz="4400" b="1" dirty="0" smtClean="0">
                <a:solidFill>
                  <a:schemeClr val="tx1"/>
                </a:solidFill>
                <a:latin typeface="微軟正黑體" pitchFamily="34" charset="-120"/>
                <a:ea typeface="微軟正黑體" pitchFamily="34" charset="-120"/>
              </a:rPr>
              <a:t>第一比序結果相同，超出錄取名額時，比較第</a:t>
            </a:r>
            <a:r>
              <a:rPr lang="en-US" altLang="zh-TW" sz="4400" b="1" dirty="0" smtClean="0">
                <a:solidFill>
                  <a:schemeClr val="tx1"/>
                </a:solidFill>
                <a:latin typeface="微軟正黑體" pitchFamily="34" charset="-120"/>
                <a:ea typeface="微軟正黑體" pitchFamily="34" charset="-120"/>
              </a:rPr>
              <a:t>2-7</a:t>
            </a:r>
            <a:r>
              <a:rPr lang="zh-TW" altLang="en-US" sz="4400" b="1" dirty="0" smtClean="0">
                <a:solidFill>
                  <a:schemeClr val="tx1"/>
                </a:solidFill>
                <a:latin typeface="微軟正黑體" pitchFamily="34" charset="-120"/>
                <a:ea typeface="微軟正黑體" pitchFamily="34" charset="-120"/>
              </a:rPr>
              <a:t>比序</a:t>
            </a:r>
          </a:p>
        </p:txBody>
      </p:sp>
      <p:sp>
        <p:nvSpPr>
          <p:cNvPr id="35843" name="Rectangle 3"/>
          <p:cNvSpPr>
            <a:spLocks noGrp="1" noChangeArrowheads="1"/>
          </p:cNvSpPr>
          <p:nvPr>
            <p:ph type="body" idx="4294967295"/>
          </p:nvPr>
        </p:nvSpPr>
        <p:spPr>
          <a:xfrm>
            <a:off x="539750" y="2276475"/>
            <a:ext cx="7956550" cy="3960813"/>
          </a:xfrm>
        </p:spPr>
        <p:txBody>
          <a:bodyPr/>
          <a:lstStyle/>
          <a:p>
            <a:pPr>
              <a:lnSpc>
                <a:spcPct val="90000"/>
              </a:lnSpc>
              <a:spcAft>
                <a:spcPts val="600"/>
              </a:spcAft>
              <a:buClr>
                <a:srgbClr val="003300"/>
              </a:buClr>
            </a:pPr>
            <a:r>
              <a:rPr lang="zh-TW" altLang="en-US" sz="3200" b="1" smtClean="0">
                <a:solidFill>
                  <a:srgbClr val="FF0000"/>
                </a:solidFill>
                <a:latin typeface="微軟正黑體" pitchFamily="34" charset="-120"/>
                <a:ea typeface="微軟正黑體" pitchFamily="34" charset="-120"/>
              </a:rPr>
              <a:t>第</a:t>
            </a:r>
            <a:r>
              <a:rPr lang="en-US" altLang="zh-TW" sz="3200" b="1" smtClean="0">
                <a:solidFill>
                  <a:srgbClr val="FF0000"/>
                </a:solidFill>
                <a:latin typeface="微軟正黑體" pitchFamily="34" charset="-120"/>
                <a:ea typeface="微軟正黑體" pitchFamily="34" charset="-120"/>
              </a:rPr>
              <a:t>2</a:t>
            </a:r>
            <a:r>
              <a:rPr lang="zh-TW" altLang="en-US" sz="3200" b="1" smtClean="0">
                <a:solidFill>
                  <a:srgbClr val="FF0000"/>
                </a:solidFill>
                <a:latin typeface="微軟正黑體" pitchFamily="34" charset="-120"/>
                <a:ea typeface="微軟正黑體" pitchFamily="34" charset="-120"/>
              </a:rPr>
              <a:t>～</a:t>
            </a:r>
            <a:r>
              <a:rPr lang="en-US" altLang="zh-TW" sz="3200" b="1" smtClean="0">
                <a:solidFill>
                  <a:srgbClr val="FF0000"/>
                </a:solidFill>
                <a:latin typeface="微軟正黑體" pitchFamily="34" charset="-120"/>
                <a:ea typeface="微軟正黑體" pitchFamily="34" charset="-120"/>
              </a:rPr>
              <a:t>7</a:t>
            </a:r>
            <a:r>
              <a:rPr lang="zh-TW" altLang="en-US" sz="3200" b="1" smtClean="0">
                <a:solidFill>
                  <a:srgbClr val="FF0000"/>
                </a:solidFill>
                <a:latin typeface="微軟正黑體" pitchFamily="34" charset="-120"/>
                <a:ea typeface="微軟正黑體" pitchFamily="34" charset="-120"/>
              </a:rPr>
              <a:t>比序各校自訂</a:t>
            </a:r>
            <a:endParaRPr lang="en-US" altLang="zh-TW" sz="3200" b="1" smtClean="0">
              <a:solidFill>
                <a:srgbClr val="FF0000"/>
              </a:solidFill>
              <a:latin typeface="微軟正黑體" pitchFamily="34" charset="-120"/>
              <a:ea typeface="微軟正黑體" pitchFamily="34" charset="-120"/>
            </a:endParaRPr>
          </a:p>
          <a:p>
            <a:pPr>
              <a:lnSpc>
                <a:spcPct val="90000"/>
              </a:lnSpc>
              <a:spcAft>
                <a:spcPts val="600"/>
              </a:spcAft>
              <a:buClr>
                <a:srgbClr val="003300"/>
              </a:buClr>
              <a:buFont typeface="Wingdings" pitchFamily="2" charset="2"/>
              <a:buNone/>
            </a:pPr>
            <a:r>
              <a:rPr lang="zh-TW" altLang="en-US" sz="2800" b="1" smtClean="0">
                <a:latin typeface="微軟正黑體" pitchFamily="34" charset="-120"/>
                <a:ea typeface="微軟正黑體" pitchFamily="34" charset="-120"/>
              </a:rPr>
              <a:t> （</a:t>
            </a:r>
            <a:r>
              <a:rPr lang="en-US" altLang="zh-TW" sz="2800" b="1" smtClean="0">
                <a:latin typeface="微軟正黑體" pitchFamily="34" charset="-120"/>
                <a:ea typeface="微軟正黑體" pitchFamily="34" charset="-120"/>
              </a:rPr>
              <a:t>1</a:t>
            </a:r>
            <a:r>
              <a:rPr lang="zh-TW" altLang="en-US" sz="2800" b="1" smtClean="0">
                <a:latin typeface="微軟正黑體" pitchFamily="34" charset="-120"/>
                <a:ea typeface="微軟正黑體" pitchFamily="34" charset="-120"/>
              </a:rPr>
              <a:t>）學測各單科級分或總級分，</a:t>
            </a:r>
            <a:r>
              <a:rPr lang="zh-TW" altLang="en-US" sz="3600" b="1" smtClean="0">
                <a:solidFill>
                  <a:srgbClr val="FF0000"/>
                </a:solidFill>
                <a:latin typeface="微軟正黑體" pitchFamily="34" charset="-120"/>
                <a:ea typeface="微軟正黑體" pitchFamily="34" charset="-120"/>
              </a:rPr>
              <a:t>或</a:t>
            </a:r>
            <a:endParaRPr lang="en-US" altLang="zh-TW" sz="3600" b="1" smtClean="0">
              <a:solidFill>
                <a:srgbClr val="FF0000"/>
              </a:solidFill>
              <a:latin typeface="微軟正黑體" pitchFamily="34" charset="-120"/>
              <a:ea typeface="微軟正黑體" pitchFamily="34" charset="-120"/>
            </a:endParaRPr>
          </a:p>
          <a:p>
            <a:pPr>
              <a:lnSpc>
                <a:spcPct val="90000"/>
              </a:lnSpc>
              <a:spcAft>
                <a:spcPts val="600"/>
              </a:spcAft>
              <a:buClr>
                <a:srgbClr val="003300"/>
              </a:buClr>
              <a:buFont typeface="Wingdings" pitchFamily="2" charset="2"/>
              <a:buNone/>
            </a:pPr>
            <a:r>
              <a:rPr lang="zh-TW" altLang="en-US" sz="2800" b="1" smtClean="0">
                <a:latin typeface="微軟正黑體" pitchFamily="34" charset="-120"/>
                <a:ea typeface="微軟正黑體" pitchFamily="34" charset="-120"/>
              </a:rPr>
              <a:t> （</a:t>
            </a:r>
            <a:r>
              <a:rPr lang="en-US" altLang="zh-TW" sz="2800" b="1" smtClean="0">
                <a:latin typeface="微軟正黑體" pitchFamily="34" charset="-120"/>
                <a:ea typeface="微軟正黑體" pitchFamily="34" charset="-120"/>
              </a:rPr>
              <a:t>2</a:t>
            </a:r>
            <a:r>
              <a:rPr lang="zh-TW" altLang="en-US" sz="2800" b="1" smtClean="0">
                <a:latin typeface="微軟正黑體" pitchFamily="34" charset="-120"/>
                <a:ea typeface="微軟正黑體" pitchFamily="34" charset="-120"/>
              </a:rPr>
              <a:t>）各單科學業總平均成績全校排名百分比</a:t>
            </a:r>
            <a:endParaRPr lang="en-US" altLang="zh-TW" sz="2800" b="1" smtClean="0">
              <a:latin typeface="微軟正黑體" pitchFamily="34" charset="-120"/>
              <a:ea typeface="微軟正黑體" pitchFamily="34" charset="-120"/>
            </a:endParaRPr>
          </a:p>
          <a:p>
            <a:pPr>
              <a:lnSpc>
                <a:spcPct val="90000"/>
              </a:lnSpc>
              <a:spcAft>
                <a:spcPts val="600"/>
              </a:spcAft>
              <a:buClr>
                <a:srgbClr val="003300"/>
              </a:buClr>
            </a:pPr>
            <a:r>
              <a:rPr lang="zh-TW" altLang="en-US" b="1" smtClean="0">
                <a:latin typeface="微軟正黑體" pitchFamily="34" charset="-120"/>
                <a:ea typeface="微軟正黑體" pitchFamily="34" charset="-120"/>
              </a:rPr>
              <a:t>單科為國文、英文、數學、物理、化學、生物、地球科學、歷史、地理、公民與社會、音樂、美術、舞蹈、體育等</a:t>
            </a:r>
            <a:r>
              <a:rPr lang="en-US" altLang="zh-TW" b="1" smtClean="0">
                <a:latin typeface="微軟正黑體" pitchFamily="34" charset="-120"/>
                <a:ea typeface="微軟正黑體" pitchFamily="34" charset="-120"/>
              </a:rPr>
              <a:t>14</a:t>
            </a:r>
            <a:r>
              <a:rPr lang="zh-TW" altLang="en-US" b="1" smtClean="0">
                <a:latin typeface="微軟正黑體" pitchFamily="34" charset="-120"/>
                <a:ea typeface="微軟正黑體" pitchFamily="34" charset="-120"/>
              </a:rPr>
              <a:t>科</a:t>
            </a:r>
          </a:p>
          <a:p>
            <a:pPr>
              <a:lnSpc>
                <a:spcPct val="90000"/>
              </a:lnSpc>
              <a:spcAft>
                <a:spcPts val="600"/>
              </a:spcAft>
              <a:buClr>
                <a:srgbClr val="003300"/>
              </a:buClr>
            </a:pPr>
            <a:r>
              <a:rPr lang="zh-TW" altLang="en-US" b="1" smtClean="0">
                <a:latin typeface="微軟正黑體" pitchFamily="34" charset="-120"/>
                <a:ea typeface="微軟正黑體" pitchFamily="34" charset="-120"/>
              </a:rPr>
              <a:t>音樂、美術、</a:t>
            </a:r>
            <a:r>
              <a:rPr lang="zh-TW" altLang="en-US" b="1" smtClean="0">
                <a:solidFill>
                  <a:srgbClr val="FF0000"/>
                </a:solidFill>
                <a:latin typeface="微軟正黑體" pitchFamily="34" charset="-120"/>
                <a:ea typeface="微軟正黑體" pitchFamily="34" charset="-120"/>
              </a:rPr>
              <a:t>舞蹈</a:t>
            </a:r>
            <a:r>
              <a:rPr lang="zh-TW" altLang="en-US" b="1" smtClean="0">
                <a:latin typeface="微軟正黑體" pitchFamily="34" charset="-120"/>
                <a:ea typeface="微軟正黑體" pitchFamily="34" charset="-120"/>
              </a:rPr>
              <a:t>、體育</a:t>
            </a:r>
            <a:r>
              <a:rPr lang="zh-TW" altLang="en-US" b="1" smtClean="0">
                <a:solidFill>
                  <a:srgbClr val="FF0000"/>
                </a:solidFill>
                <a:latin typeface="微軟正黑體" pitchFamily="34" charset="-120"/>
                <a:ea typeface="微軟正黑體" pitchFamily="34" charset="-120"/>
              </a:rPr>
              <a:t>專業成績</a:t>
            </a:r>
            <a:r>
              <a:rPr lang="zh-TW" altLang="en-US" b="1" smtClean="0">
                <a:latin typeface="微軟正黑體" pitchFamily="34" charset="-120"/>
                <a:ea typeface="微軟正黑體" pitchFamily="34" charset="-120"/>
              </a:rPr>
              <a:t>僅供第四～第七學群之校系擇一使用 </a:t>
            </a:r>
          </a:p>
        </p:txBody>
      </p:sp>
      <p:sp>
        <p:nvSpPr>
          <p:cNvPr id="4" name="投影片編號版面配置區 3"/>
          <p:cNvSpPr>
            <a:spLocks noGrp="1"/>
          </p:cNvSpPr>
          <p:nvPr>
            <p:ph type="sldNum" sz="quarter" idx="12"/>
          </p:nvPr>
        </p:nvSpPr>
        <p:spPr/>
        <p:txBody>
          <a:bodyPr/>
          <a:lstStyle/>
          <a:p>
            <a:pPr>
              <a:defRPr/>
            </a:pPr>
            <a:fld id="{CD584172-96A7-4214-94F1-1026803180B0}" type="slidenum">
              <a:rPr lang="en-US" altLang="zh-TW" smtClean="0"/>
              <a:pPr>
                <a:defRPr/>
              </a:pPr>
              <a:t>24</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100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fade">
                                      <p:cBhvr>
                                        <p:cTn id="12" dur="1000"/>
                                        <p:tgtEl>
                                          <p:spTgt spid="35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fade">
                                      <p:cBhvr>
                                        <p:cTn id="17" dur="1000"/>
                                        <p:tgtEl>
                                          <p:spTgt spid="35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843">
                                            <p:txEl>
                                              <p:pRg st="3" end="3"/>
                                            </p:txEl>
                                          </p:spTgt>
                                        </p:tgtEl>
                                        <p:attrNameLst>
                                          <p:attrName>style.visibility</p:attrName>
                                        </p:attrNameLst>
                                      </p:cBhvr>
                                      <p:to>
                                        <p:strVal val="visible"/>
                                      </p:to>
                                    </p:set>
                                    <p:animEffect transition="in" filter="fade">
                                      <p:cBhvr>
                                        <p:cTn id="22" dur="1000"/>
                                        <p:tgtEl>
                                          <p:spTgt spid="35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843">
                                            <p:txEl>
                                              <p:pRg st="4" end="4"/>
                                            </p:txEl>
                                          </p:spTgt>
                                        </p:tgtEl>
                                        <p:attrNameLst>
                                          <p:attrName>style.visibility</p:attrName>
                                        </p:attrNameLst>
                                      </p:cBhvr>
                                      <p:to>
                                        <p:strVal val="visible"/>
                                      </p:to>
                                    </p:set>
                                    <p:animEffect transition="in" filter="fade">
                                      <p:cBhvr>
                                        <p:cTn id="27" dur="1000"/>
                                        <p:tgtEl>
                                          <p:spTgt spid="35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p:cNvPicPr>
            <a:picLocks noChangeAspect="1" noChangeArrowheads="1"/>
          </p:cNvPicPr>
          <p:nvPr/>
        </p:nvPicPr>
        <p:blipFill>
          <a:blip r:embed="rId2" cstate="print"/>
          <a:srcRect l="4335" t="2548" r="3337" b="8017"/>
          <a:stretch>
            <a:fillRect/>
          </a:stretch>
        </p:blipFill>
        <p:spPr bwMode="auto">
          <a:xfrm>
            <a:off x="0" y="0"/>
            <a:ext cx="9180513" cy="6669088"/>
          </a:xfrm>
          <a:prstGeom prst="rect">
            <a:avLst/>
          </a:prstGeom>
          <a:noFill/>
          <a:ln w="9525">
            <a:noFill/>
            <a:miter lim="800000"/>
            <a:headEnd/>
            <a:tailEnd/>
          </a:ln>
        </p:spPr>
      </p:pic>
      <p:sp>
        <p:nvSpPr>
          <p:cNvPr id="36866" name="Rectangle 2"/>
          <p:cNvSpPr>
            <a:spLocks noGrp="1" noChangeArrowheads="1"/>
          </p:cNvSpPr>
          <p:nvPr>
            <p:ph type="title"/>
          </p:nvPr>
        </p:nvSpPr>
        <p:spPr/>
        <p:txBody>
          <a:bodyPr/>
          <a:lstStyle/>
          <a:p>
            <a:pPr fontAlgn="auto">
              <a:spcAft>
                <a:spcPts val="0"/>
              </a:spcAft>
              <a:defRPr/>
            </a:pPr>
            <a:endParaRPr lang="zh-TW" altLang="en-US" smtClean="0"/>
          </a:p>
        </p:txBody>
      </p:sp>
      <p:sp>
        <p:nvSpPr>
          <p:cNvPr id="34819" name="Rectangle 3"/>
          <p:cNvSpPr>
            <a:spLocks noGrp="1" noChangeArrowheads="1"/>
          </p:cNvSpPr>
          <p:nvPr>
            <p:ph sz="quarter" idx="1"/>
          </p:nvPr>
        </p:nvSpPr>
        <p:spPr>
          <a:xfrm>
            <a:off x="457200" y="1600200"/>
            <a:ext cx="7467600" cy="4873625"/>
          </a:xfrm>
        </p:spPr>
        <p:txBody>
          <a:bodyPr/>
          <a:lstStyle/>
          <a:p>
            <a:endParaRPr lang="zh-TW" altLang="en-US" smtClean="0"/>
          </a:p>
        </p:txBody>
      </p:sp>
      <p:sp>
        <p:nvSpPr>
          <p:cNvPr id="34822" name="Oval 7"/>
          <p:cNvSpPr>
            <a:spLocks noChangeArrowheads="1"/>
          </p:cNvSpPr>
          <p:nvPr/>
        </p:nvSpPr>
        <p:spPr bwMode="auto">
          <a:xfrm>
            <a:off x="3851275" y="3429000"/>
            <a:ext cx="4465638" cy="2447925"/>
          </a:xfrm>
          <a:prstGeom prst="ellipse">
            <a:avLst/>
          </a:prstGeom>
          <a:noFill/>
          <a:ln w="38100">
            <a:solidFill>
              <a:srgbClr val="FF0000"/>
            </a:solidFill>
            <a:round/>
            <a:headEnd/>
            <a:tailEnd/>
          </a:ln>
        </p:spPr>
        <p:txBody>
          <a:bodyPr wrap="none" anchor="ctr"/>
          <a:lstStyle/>
          <a:p>
            <a:endParaRPr lang="zh-TW" altLang="en-US"/>
          </a:p>
        </p:txBody>
      </p:sp>
      <p:sp>
        <p:nvSpPr>
          <p:cNvPr id="7" name="圓角矩形圖說文字 6"/>
          <p:cNvSpPr/>
          <p:nvPr/>
        </p:nvSpPr>
        <p:spPr>
          <a:xfrm>
            <a:off x="251520" y="260648"/>
            <a:ext cx="5362575" cy="5805487"/>
          </a:xfrm>
          <a:prstGeom prst="wedgeRoundRectCallout">
            <a:avLst>
              <a:gd name="adj1" fmla="val 59192"/>
              <a:gd name="adj2" fmla="val 17315"/>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3200" b="1" dirty="0">
                <a:solidFill>
                  <a:schemeClr val="tx1"/>
                </a:solidFill>
                <a:latin typeface="標楷體" pitchFamily="65" charset="-120"/>
                <a:ea typeface="標楷體" pitchFamily="65" charset="-120"/>
              </a:rPr>
              <a:t>台大外文系比序：</a:t>
            </a:r>
            <a:endParaRPr lang="en-US" altLang="zh-TW" sz="3200" b="1" dirty="0">
              <a:solidFill>
                <a:schemeClr val="tx1"/>
              </a:solidFill>
              <a:latin typeface="標楷體" pitchFamily="65" charset="-120"/>
              <a:ea typeface="標楷體" pitchFamily="65" charset="-120"/>
            </a:endParaRPr>
          </a:p>
          <a:p>
            <a:pPr>
              <a:defRPr/>
            </a:pPr>
            <a:r>
              <a:rPr lang="en-US" altLang="zh-TW" sz="3000" b="1" dirty="0">
                <a:solidFill>
                  <a:schemeClr val="tx1"/>
                </a:solidFill>
                <a:latin typeface="標楷體" pitchFamily="65" charset="-120"/>
                <a:ea typeface="標楷體" pitchFamily="65" charset="-120"/>
              </a:rPr>
              <a:t>1.</a:t>
            </a:r>
            <a:r>
              <a:rPr lang="zh-TW" altLang="en-US" sz="3000" b="1" dirty="0">
                <a:solidFill>
                  <a:schemeClr val="tx1"/>
                </a:solidFill>
                <a:latin typeface="標楷體" pitchFamily="65" charset="-120"/>
                <a:ea typeface="標楷體" pitchFamily="65" charset="-120"/>
              </a:rPr>
              <a:t>在校學業成績全校排名</a:t>
            </a:r>
            <a:endParaRPr lang="en-US" altLang="zh-TW" sz="3000" b="1" dirty="0">
              <a:solidFill>
                <a:schemeClr val="tx1"/>
              </a:solidFill>
              <a:latin typeface="標楷體" pitchFamily="65" charset="-120"/>
              <a:ea typeface="標楷體" pitchFamily="65" charset="-120"/>
            </a:endParaRPr>
          </a:p>
          <a:p>
            <a:pPr>
              <a:defRPr/>
            </a:pPr>
            <a:r>
              <a:rPr lang="zh-TW" altLang="en-US" sz="3000" b="1" dirty="0">
                <a:solidFill>
                  <a:schemeClr val="tx1"/>
                </a:solidFill>
                <a:latin typeface="標楷體" pitchFamily="65" charset="-120"/>
                <a:ea typeface="標楷體" pitchFamily="65" charset="-120"/>
              </a:rPr>
              <a:t>  百分比</a:t>
            </a:r>
            <a:endParaRPr lang="en-US" altLang="zh-TW" sz="3000" b="1" dirty="0">
              <a:solidFill>
                <a:schemeClr val="tx1"/>
              </a:solidFill>
              <a:latin typeface="標楷體" pitchFamily="65" charset="-120"/>
              <a:ea typeface="標楷體" pitchFamily="65" charset="-120"/>
            </a:endParaRPr>
          </a:p>
          <a:p>
            <a:pPr>
              <a:defRPr/>
            </a:pPr>
            <a:r>
              <a:rPr lang="en-US" altLang="zh-TW" sz="3000" b="1" dirty="0">
                <a:solidFill>
                  <a:schemeClr val="tx1"/>
                </a:solidFill>
                <a:latin typeface="標楷體" pitchFamily="65" charset="-120"/>
                <a:ea typeface="標楷體" pitchFamily="65" charset="-120"/>
              </a:rPr>
              <a:t>2.</a:t>
            </a:r>
            <a:r>
              <a:rPr lang="zh-TW" altLang="en-US" sz="3000" b="1" dirty="0">
                <a:solidFill>
                  <a:schemeClr val="tx1"/>
                </a:solidFill>
                <a:latin typeface="標楷體" pitchFamily="65" charset="-120"/>
                <a:ea typeface="標楷體" pitchFamily="65" charset="-120"/>
              </a:rPr>
              <a:t>學測英文級分</a:t>
            </a:r>
            <a:endParaRPr lang="en-US" altLang="zh-TW" sz="3000" b="1" dirty="0">
              <a:solidFill>
                <a:schemeClr val="tx1"/>
              </a:solidFill>
              <a:latin typeface="標楷體" pitchFamily="65" charset="-120"/>
              <a:ea typeface="標楷體" pitchFamily="65" charset="-120"/>
            </a:endParaRPr>
          </a:p>
          <a:p>
            <a:pPr>
              <a:defRPr/>
            </a:pPr>
            <a:r>
              <a:rPr lang="en-US" altLang="zh-TW" sz="3000" b="1" dirty="0">
                <a:solidFill>
                  <a:schemeClr val="tx1"/>
                </a:solidFill>
                <a:latin typeface="標楷體" pitchFamily="65" charset="-120"/>
                <a:ea typeface="標楷體" pitchFamily="65" charset="-120"/>
              </a:rPr>
              <a:t>3.</a:t>
            </a:r>
            <a:r>
              <a:rPr lang="zh-TW" altLang="en-US" sz="3000" b="1" dirty="0">
                <a:solidFill>
                  <a:schemeClr val="tx1"/>
                </a:solidFill>
                <a:latin typeface="標楷體" pitchFamily="65" charset="-120"/>
                <a:ea typeface="標楷體" pitchFamily="65" charset="-120"/>
              </a:rPr>
              <a:t>學測國文級分</a:t>
            </a:r>
            <a:endParaRPr lang="en-US" altLang="zh-TW" sz="3000" b="1" dirty="0">
              <a:solidFill>
                <a:schemeClr val="tx1"/>
              </a:solidFill>
              <a:latin typeface="標楷體" pitchFamily="65" charset="-120"/>
              <a:ea typeface="標楷體" pitchFamily="65" charset="-120"/>
            </a:endParaRPr>
          </a:p>
          <a:p>
            <a:pPr>
              <a:defRPr/>
            </a:pPr>
            <a:r>
              <a:rPr lang="en-US" altLang="zh-TW" sz="3000" b="1" dirty="0">
                <a:solidFill>
                  <a:schemeClr val="tx1"/>
                </a:solidFill>
                <a:latin typeface="標楷體" pitchFamily="65" charset="-120"/>
                <a:ea typeface="標楷體" pitchFamily="65" charset="-120"/>
              </a:rPr>
              <a:t>4.</a:t>
            </a:r>
            <a:r>
              <a:rPr lang="zh-TW" altLang="en-US" sz="3000" b="1" dirty="0">
                <a:solidFill>
                  <a:schemeClr val="tx1"/>
                </a:solidFill>
                <a:latin typeface="標楷體" pitchFamily="65" charset="-120"/>
                <a:ea typeface="標楷體" pitchFamily="65" charset="-120"/>
              </a:rPr>
              <a:t>學測社會級分</a:t>
            </a:r>
            <a:endParaRPr lang="en-US" altLang="zh-TW" sz="3000" b="1" dirty="0">
              <a:solidFill>
                <a:schemeClr val="tx1"/>
              </a:solidFill>
              <a:latin typeface="標楷體" pitchFamily="65" charset="-120"/>
              <a:ea typeface="標楷體" pitchFamily="65" charset="-120"/>
            </a:endParaRPr>
          </a:p>
          <a:p>
            <a:pPr>
              <a:defRPr/>
            </a:pPr>
            <a:r>
              <a:rPr lang="en-US" altLang="zh-TW" sz="3000" b="1" dirty="0">
                <a:solidFill>
                  <a:schemeClr val="tx1"/>
                </a:solidFill>
                <a:latin typeface="標楷體" pitchFamily="65" charset="-120"/>
                <a:ea typeface="標楷體" pitchFamily="65" charset="-120"/>
              </a:rPr>
              <a:t>5.</a:t>
            </a:r>
            <a:r>
              <a:rPr lang="zh-TW" altLang="en-US" sz="3000" b="1" dirty="0">
                <a:solidFill>
                  <a:schemeClr val="tx1"/>
                </a:solidFill>
                <a:latin typeface="標楷體" pitchFamily="65" charset="-120"/>
                <a:ea typeface="標楷體" pitchFamily="65" charset="-120"/>
              </a:rPr>
              <a:t>高一、高二英文成績全校</a:t>
            </a:r>
            <a:endParaRPr lang="en-US" altLang="zh-TW" sz="3000" b="1" dirty="0">
              <a:solidFill>
                <a:schemeClr val="tx1"/>
              </a:solidFill>
              <a:latin typeface="標楷體" pitchFamily="65" charset="-120"/>
              <a:ea typeface="標楷體" pitchFamily="65" charset="-120"/>
            </a:endParaRPr>
          </a:p>
          <a:p>
            <a:pPr>
              <a:defRPr/>
            </a:pPr>
            <a:r>
              <a:rPr lang="zh-TW" altLang="en-US" sz="3000" b="1" dirty="0">
                <a:solidFill>
                  <a:schemeClr val="tx1"/>
                </a:solidFill>
                <a:latin typeface="標楷體" pitchFamily="65" charset="-120"/>
                <a:ea typeface="標楷體" pitchFamily="65" charset="-120"/>
              </a:rPr>
              <a:t>  排名百分比</a:t>
            </a:r>
            <a:endParaRPr lang="en-US" altLang="zh-TW" sz="3000" b="1" dirty="0">
              <a:solidFill>
                <a:schemeClr val="tx1"/>
              </a:solidFill>
              <a:latin typeface="標楷體" pitchFamily="65" charset="-120"/>
              <a:ea typeface="標楷體" pitchFamily="65" charset="-120"/>
            </a:endParaRPr>
          </a:p>
          <a:p>
            <a:pPr>
              <a:defRPr/>
            </a:pPr>
            <a:r>
              <a:rPr lang="en-US" altLang="zh-TW" sz="3000" b="1" dirty="0">
                <a:solidFill>
                  <a:schemeClr val="tx1"/>
                </a:solidFill>
                <a:latin typeface="標楷體" pitchFamily="65" charset="-120"/>
                <a:ea typeface="標楷體" pitchFamily="65" charset="-120"/>
              </a:rPr>
              <a:t>6.</a:t>
            </a:r>
            <a:r>
              <a:rPr lang="zh-TW" altLang="en-US" sz="3000" b="1" dirty="0">
                <a:solidFill>
                  <a:schemeClr val="tx1"/>
                </a:solidFill>
                <a:latin typeface="標楷體" pitchFamily="65" charset="-120"/>
                <a:ea typeface="標楷體" pitchFamily="65" charset="-120"/>
              </a:rPr>
              <a:t>高一、高二國文成績全校</a:t>
            </a:r>
            <a:endParaRPr lang="en-US" altLang="zh-TW" sz="3000" b="1" dirty="0">
              <a:solidFill>
                <a:schemeClr val="tx1"/>
              </a:solidFill>
              <a:latin typeface="標楷體" pitchFamily="65" charset="-120"/>
              <a:ea typeface="標楷體" pitchFamily="65" charset="-120"/>
            </a:endParaRPr>
          </a:p>
          <a:p>
            <a:pPr>
              <a:defRPr/>
            </a:pPr>
            <a:r>
              <a:rPr lang="zh-TW" altLang="en-US" sz="3000" b="1" dirty="0">
                <a:solidFill>
                  <a:schemeClr val="tx1"/>
                </a:solidFill>
                <a:latin typeface="標楷體" pitchFamily="65" charset="-120"/>
                <a:ea typeface="標楷體" pitchFamily="65" charset="-120"/>
              </a:rPr>
              <a:t>  排名百分比</a:t>
            </a:r>
            <a:endParaRPr lang="en-US" altLang="zh-TW" sz="3000" b="1" dirty="0">
              <a:solidFill>
                <a:schemeClr val="tx1"/>
              </a:solidFill>
              <a:latin typeface="標楷體" pitchFamily="65" charset="-120"/>
              <a:ea typeface="標楷體" pitchFamily="65" charset="-120"/>
            </a:endParaRPr>
          </a:p>
          <a:p>
            <a:pPr>
              <a:defRPr/>
            </a:pPr>
            <a:r>
              <a:rPr lang="en-US" altLang="zh-TW" sz="3000" b="1" dirty="0">
                <a:solidFill>
                  <a:schemeClr val="tx1"/>
                </a:solidFill>
                <a:latin typeface="標楷體" pitchFamily="65" charset="-120"/>
                <a:ea typeface="標楷體" pitchFamily="65" charset="-120"/>
              </a:rPr>
              <a:t>7.</a:t>
            </a:r>
            <a:r>
              <a:rPr lang="zh-TW" altLang="en-US" sz="3000" b="1" dirty="0">
                <a:solidFill>
                  <a:schemeClr val="tx1"/>
                </a:solidFill>
                <a:latin typeface="標楷體" pitchFamily="65" charset="-120"/>
                <a:ea typeface="標楷體" pitchFamily="65" charset="-120"/>
              </a:rPr>
              <a:t>高一、高二公民成績全校</a:t>
            </a:r>
            <a:endParaRPr lang="en-US" altLang="zh-TW" sz="3000" b="1" dirty="0">
              <a:solidFill>
                <a:schemeClr val="tx1"/>
              </a:solidFill>
              <a:latin typeface="標楷體" pitchFamily="65" charset="-120"/>
              <a:ea typeface="標楷體" pitchFamily="65" charset="-120"/>
            </a:endParaRPr>
          </a:p>
          <a:p>
            <a:pPr>
              <a:defRPr/>
            </a:pPr>
            <a:r>
              <a:rPr lang="zh-TW" altLang="en-US" sz="3000" b="1" dirty="0">
                <a:solidFill>
                  <a:schemeClr val="tx1"/>
                </a:solidFill>
                <a:latin typeface="標楷體" pitchFamily="65" charset="-120"/>
                <a:ea typeface="標楷體" pitchFamily="65" charset="-120"/>
              </a:rPr>
              <a:t>  排名百分比</a:t>
            </a:r>
            <a:endParaRPr lang="zh-TW" altLang="en-US" sz="3200" b="1" dirty="0">
              <a:solidFill>
                <a:schemeClr val="tx1"/>
              </a:solidFill>
              <a:latin typeface="標楷體" pitchFamily="65" charset="-120"/>
              <a:ea typeface="標楷體" pitchFamily="65" charset="-120"/>
            </a:endParaRPr>
          </a:p>
        </p:txBody>
      </p:sp>
      <p:sp>
        <p:nvSpPr>
          <p:cNvPr id="8" name="投影片編號版面配置區 7"/>
          <p:cNvSpPr>
            <a:spLocks noGrp="1"/>
          </p:cNvSpPr>
          <p:nvPr>
            <p:ph type="sldNum" sz="quarter" idx="11"/>
          </p:nvPr>
        </p:nvSpPr>
        <p:spPr/>
        <p:txBody>
          <a:bodyPr/>
          <a:lstStyle/>
          <a:p>
            <a:pPr>
              <a:defRPr/>
            </a:pPr>
            <a:fld id="{6A15D3F8-8650-4E8F-A071-52BD213F818D}" type="slidenum">
              <a:rPr lang="en-US" altLang="zh-TW" smtClean="0">
                <a:solidFill>
                  <a:schemeClr val="tx1"/>
                </a:solidFill>
              </a:rPr>
              <a:pPr>
                <a:defRPr/>
              </a:pPr>
              <a:t>25</a:t>
            </a:fld>
            <a:endParaRPr lang="en-US" altLang="zh-TW"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500"/>
                                        <p:tgtEl>
                                          <p:spTgt spid="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500"/>
                                        <p:tgtEl>
                                          <p:spTgt spid="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500"/>
                                        <p:tgtEl>
                                          <p:spTgt spid="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animEffect transition="in" filter="fade">
                                      <p:cBhvr>
                                        <p:cTn id="33" dur="500"/>
                                        <p:tgtEl>
                                          <p:spTgt spid="7">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xEl>
                                              <p:pRg st="6" end="6"/>
                                            </p:txEl>
                                          </p:spTgt>
                                        </p:tgtEl>
                                        <p:attrNameLst>
                                          <p:attrName>style.visibility</p:attrName>
                                        </p:attrNameLst>
                                      </p:cBhvr>
                                      <p:to>
                                        <p:strVal val="visible"/>
                                      </p:to>
                                    </p:set>
                                    <p:animEffect transition="in" filter="fade">
                                      <p:cBhvr>
                                        <p:cTn id="38" dur="500"/>
                                        <p:tgtEl>
                                          <p:spTgt spid="7">
                                            <p:txEl>
                                              <p:pRg st="6" end="6"/>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
                                            <p:txEl>
                                              <p:pRg st="7" end="7"/>
                                            </p:txEl>
                                          </p:spTgt>
                                        </p:tgtEl>
                                        <p:attrNameLst>
                                          <p:attrName>style.visibility</p:attrName>
                                        </p:attrNameLst>
                                      </p:cBhvr>
                                      <p:to>
                                        <p:strVal val="visible"/>
                                      </p:to>
                                    </p:set>
                                    <p:animEffect transition="in" filter="fade">
                                      <p:cBhvr>
                                        <p:cTn id="41" dur="500"/>
                                        <p:tgtEl>
                                          <p:spTgt spid="7">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
                                            <p:txEl>
                                              <p:pRg st="8" end="8"/>
                                            </p:txEl>
                                          </p:spTgt>
                                        </p:tgtEl>
                                        <p:attrNameLst>
                                          <p:attrName>style.visibility</p:attrName>
                                        </p:attrNameLst>
                                      </p:cBhvr>
                                      <p:to>
                                        <p:strVal val="visible"/>
                                      </p:to>
                                    </p:set>
                                    <p:animEffect transition="in" filter="fade">
                                      <p:cBhvr>
                                        <p:cTn id="46" dur="500"/>
                                        <p:tgtEl>
                                          <p:spTgt spid="7">
                                            <p:txEl>
                                              <p:pRg st="8" end="8"/>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
                                            <p:txEl>
                                              <p:pRg st="9" end="9"/>
                                            </p:txEl>
                                          </p:spTgt>
                                        </p:tgtEl>
                                        <p:attrNameLst>
                                          <p:attrName>style.visibility</p:attrName>
                                        </p:attrNameLst>
                                      </p:cBhvr>
                                      <p:to>
                                        <p:strVal val="visible"/>
                                      </p:to>
                                    </p:set>
                                    <p:animEffect transition="in" filter="fade">
                                      <p:cBhvr>
                                        <p:cTn id="49" dur="500"/>
                                        <p:tgtEl>
                                          <p:spTgt spid="7">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7">
                                            <p:txEl>
                                              <p:pRg st="10" end="10"/>
                                            </p:txEl>
                                          </p:spTgt>
                                        </p:tgtEl>
                                        <p:attrNameLst>
                                          <p:attrName>style.visibility</p:attrName>
                                        </p:attrNameLst>
                                      </p:cBhvr>
                                      <p:to>
                                        <p:strVal val="visible"/>
                                      </p:to>
                                    </p:set>
                                    <p:animEffect transition="in" filter="fade">
                                      <p:cBhvr>
                                        <p:cTn id="54" dur="500"/>
                                        <p:tgtEl>
                                          <p:spTgt spid="7">
                                            <p:txEl>
                                              <p:pRg st="10" end="10"/>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
                                            <p:txEl>
                                              <p:pRg st="11" end="11"/>
                                            </p:txEl>
                                          </p:spTgt>
                                        </p:tgtEl>
                                        <p:attrNameLst>
                                          <p:attrName>style.visibility</p:attrName>
                                        </p:attrNameLst>
                                      </p:cBhvr>
                                      <p:to>
                                        <p:strVal val="visible"/>
                                      </p:to>
                                    </p:set>
                                    <p:animEffect transition="in" filter="fade">
                                      <p:cBhvr>
                                        <p:cTn id="57"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95288" y="549275"/>
            <a:ext cx="7931150" cy="1358900"/>
          </a:xfrm>
        </p:spPr>
        <p:txBody>
          <a:bodyPr>
            <a:normAutofit fontScale="90000"/>
          </a:bodyPr>
          <a:lstStyle/>
          <a:p>
            <a:pPr fontAlgn="auto">
              <a:spcAft>
                <a:spcPts val="0"/>
              </a:spcAft>
              <a:defRPr/>
            </a:pPr>
            <a:r>
              <a:rPr lang="zh-TW" altLang="en-US" sz="4400" b="1" dirty="0" smtClean="0">
                <a:solidFill>
                  <a:schemeClr val="tx1"/>
                </a:solidFill>
                <a:latin typeface="微軟正黑體" pitchFamily="34" charset="-120"/>
                <a:ea typeface="微軟正黑體" pitchFamily="34" charset="-120"/>
              </a:rPr>
              <a:t>兩輪分發：</a:t>
            </a:r>
            <a:r>
              <a:rPr lang="zh-TW" altLang="en-US" sz="4000" b="1" dirty="0" smtClean="0">
                <a:solidFill>
                  <a:schemeClr val="tx1"/>
                </a:solidFill>
                <a:latin typeface="標楷體" pitchFamily="65" charset="-120"/>
                <a:ea typeface="標楷體" pitchFamily="65" charset="-120"/>
              </a:rPr>
              <a:t>依學校推薦序、學生選填志願序、大學校系分發比序進行分發 </a:t>
            </a:r>
          </a:p>
        </p:txBody>
      </p:sp>
      <p:sp>
        <p:nvSpPr>
          <p:cNvPr id="37891" name="Rectangle 3"/>
          <p:cNvSpPr>
            <a:spLocks noGrp="1" noChangeArrowheads="1"/>
          </p:cNvSpPr>
          <p:nvPr>
            <p:ph sz="quarter" idx="1"/>
          </p:nvPr>
        </p:nvSpPr>
        <p:spPr>
          <a:xfrm>
            <a:off x="468313" y="2349500"/>
            <a:ext cx="8074025" cy="3629025"/>
          </a:xfrm>
        </p:spPr>
        <p:txBody>
          <a:bodyPr/>
          <a:lstStyle/>
          <a:p>
            <a:pPr>
              <a:spcAft>
                <a:spcPts val="600"/>
              </a:spcAft>
              <a:buClr>
                <a:srgbClr val="003300"/>
              </a:buClr>
            </a:pPr>
            <a:r>
              <a:rPr lang="zh-TW" altLang="en-US" sz="3200" b="1" smtClean="0">
                <a:latin typeface="標楷體" pitchFamily="65" charset="-120"/>
                <a:ea typeface="標楷體" pitchFamily="65" charset="-120"/>
              </a:rPr>
              <a:t>第一輪分發，各大學對同一高中非藝才班、非體育班之學生，</a:t>
            </a:r>
            <a:r>
              <a:rPr lang="zh-TW" altLang="en-US" sz="3200" b="1" smtClean="0">
                <a:solidFill>
                  <a:srgbClr val="FF0000"/>
                </a:solidFill>
                <a:latin typeface="標楷體" pitchFamily="65" charset="-120"/>
                <a:ea typeface="標楷體" pitchFamily="65" charset="-120"/>
              </a:rPr>
              <a:t>以錄取一名為限</a:t>
            </a:r>
            <a:endParaRPr lang="en-US" altLang="zh-TW" sz="3200" b="1" smtClean="0">
              <a:solidFill>
                <a:srgbClr val="FF0000"/>
              </a:solidFill>
              <a:latin typeface="標楷體" pitchFamily="65" charset="-120"/>
              <a:ea typeface="標楷體" pitchFamily="65" charset="-120"/>
            </a:endParaRPr>
          </a:p>
          <a:p>
            <a:pPr>
              <a:spcAft>
                <a:spcPts val="600"/>
              </a:spcAft>
              <a:buClr>
                <a:srgbClr val="003300"/>
              </a:buClr>
            </a:pPr>
            <a:r>
              <a:rPr lang="zh-TW" altLang="en-US" sz="3200" b="1" smtClean="0">
                <a:latin typeface="標楷體" pitchFamily="65" charset="-120"/>
                <a:ea typeface="標楷體" pitchFamily="65" charset="-120"/>
              </a:rPr>
              <a:t>對同一高中各</a:t>
            </a:r>
            <a:r>
              <a:rPr lang="zh-TW" altLang="en-US" sz="3200" b="1" smtClean="0">
                <a:solidFill>
                  <a:srgbClr val="FF0000"/>
                </a:solidFill>
                <a:latin typeface="標楷體" pitchFamily="65" charset="-120"/>
                <a:ea typeface="標楷體" pitchFamily="65" charset="-120"/>
              </a:rPr>
              <a:t>藝才班</a:t>
            </a:r>
            <a:r>
              <a:rPr lang="zh-TW" altLang="en-US" sz="3200" b="1" smtClean="0">
                <a:latin typeface="標楷體" pitchFamily="65" charset="-120"/>
                <a:ea typeface="標楷體" pitchFamily="65" charset="-120"/>
              </a:rPr>
              <a:t>及體育班之學生，其對應之學群</a:t>
            </a:r>
            <a:r>
              <a:rPr lang="zh-TW" altLang="en-US" sz="3200" b="1" smtClean="0">
                <a:solidFill>
                  <a:srgbClr val="FF0000"/>
                </a:solidFill>
                <a:latin typeface="標楷體" pitchFamily="65" charset="-120"/>
                <a:ea typeface="標楷體" pitchFamily="65" charset="-120"/>
              </a:rPr>
              <a:t>亦</a:t>
            </a:r>
            <a:r>
              <a:rPr lang="zh-TW" altLang="en-US" sz="3200" b="1" smtClean="0">
                <a:latin typeface="標楷體" pitchFamily="65" charset="-120"/>
                <a:ea typeface="標楷體" pitchFamily="65" charset="-120"/>
              </a:rPr>
              <a:t>各</a:t>
            </a:r>
            <a:r>
              <a:rPr lang="zh-TW" altLang="en-US" sz="3200" b="1" smtClean="0">
                <a:solidFill>
                  <a:srgbClr val="FF0000"/>
                </a:solidFill>
                <a:latin typeface="標楷體" pitchFamily="65" charset="-120"/>
                <a:ea typeface="標楷體" pitchFamily="65" charset="-120"/>
              </a:rPr>
              <a:t>以錄取一名為限</a:t>
            </a:r>
          </a:p>
          <a:p>
            <a:pPr>
              <a:spcAft>
                <a:spcPts val="600"/>
              </a:spcAft>
              <a:buClr>
                <a:srgbClr val="003300"/>
              </a:buClr>
            </a:pPr>
            <a:r>
              <a:rPr lang="zh-TW" altLang="en-US" sz="3200" b="1" smtClean="0">
                <a:latin typeface="標楷體" pitchFamily="65" charset="-120"/>
                <a:ea typeface="標楷體" pitchFamily="65" charset="-120"/>
              </a:rPr>
              <a:t>大學校系經</a:t>
            </a:r>
            <a:r>
              <a:rPr lang="zh-TW" altLang="en-US" sz="3200" b="1" smtClean="0">
                <a:solidFill>
                  <a:srgbClr val="FF0000"/>
                </a:solidFill>
                <a:latin typeface="標楷體" pitchFamily="65" charset="-120"/>
                <a:ea typeface="標楷體" pitchFamily="65" charset="-120"/>
              </a:rPr>
              <a:t>第一輪分發後仍有缺額者</a:t>
            </a:r>
            <a:r>
              <a:rPr lang="zh-TW" altLang="en-US" sz="3200" b="1" smtClean="0">
                <a:latin typeface="標楷體" pitchFamily="65" charset="-120"/>
                <a:ea typeface="標楷體" pitchFamily="65" charset="-120"/>
              </a:rPr>
              <a:t>，依該校系之分發比序項目</a:t>
            </a:r>
            <a:r>
              <a:rPr lang="zh-TW" altLang="en-US" sz="3200" b="1" smtClean="0">
                <a:solidFill>
                  <a:srgbClr val="FF0000"/>
                </a:solidFill>
                <a:latin typeface="標楷體" pitchFamily="65" charset="-120"/>
                <a:ea typeface="標楷體" pitchFamily="65" charset="-120"/>
              </a:rPr>
              <a:t>進行第二輪分發 </a:t>
            </a:r>
          </a:p>
        </p:txBody>
      </p:sp>
      <p:sp>
        <p:nvSpPr>
          <p:cNvPr id="4" name="投影片編號版面配置區 3"/>
          <p:cNvSpPr>
            <a:spLocks noGrp="1"/>
          </p:cNvSpPr>
          <p:nvPr>
            <p:ph type="sldNum" sz="quarter" idx="11"/>
          </p:nvPr>
        </p:nvSpPr>
        <p:spPr/>
        <p:txBody>
          <a:bodyPr/>
          <a:lstStyle/>
          <a:p>
            <a:pPr>
              <a:defRPr/>
            </a:pPr>
            <a:fld id="{6A15D3F8-8650-4E8F-A071-52BD213F818D}" type="slidenum">
              <a:rPr lang="en-US" altLang="zh-TW" smtClean="0"/>
              <a:pPr>
                <a:defRPr/>
              </a:pPr>
              <a:t>26</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10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fade">
                                      <p:cBhvr>
                                        <p:cTn id="12" dur="1000"/>
                                        <p:tgtEl>
                                          <p:spTgt spid="37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fade">
                                      <p:cBhvr>
                                        <p:cTn id="17" dur="1000"/>
                                        <p:tgtEl>
                                          <p:spTgt spid="378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zh-TW" altLang="en-US" sz="3200" b="1" dirty="0" smtClean="0">
                <a:solidFill>
                  <a:schemeClr val="tx1"/>
                </a:solidFill>
                <a:latin typeface="微軟正黑體" pitchFamily="34" charset="-120"/>
                <a:ea typeface="微軟正黑體" pitchFamily="34" charset="-120"/>
              </a:rPr>
              <a:t>某一高中對同一所大學</a:t>
            </a:r>
            <a:r>
              <a:rPr lang="en-US" altLang="zh-TW" sz="3200" b="1" dirty="0" smtClean="0">
                <a:solidFill>
                  <a:schemeClr val="tx1"/>
                </a:solidFill>
                <a:latin typeface="微軟正黑體" pitchFamily="34" charset="-120"/>
                <a:ea typeface="微軟正黑體" pitchFamily="34" charset="-120"/>
              </a:rPr>
              <a:t>-</a:t>
            </a:r>
            <a:br>
              <a:rPr lang="en-US" altLang="zh-TW" sz="3200" b="1" dirty="0" smtClean="0">
                <a:solidFill>
                  <a:schemeClr val="tx1"/>
                </a:solidFill>
                <a:latin typeface="微軟正黑體" pitchFamily="34" charset="-120"/>
                <a:ea typeface="微軟正黑體" pitchFamily="34" charset="-120"/>
              </a:rPr>
            </a:br>
            <a:r>
              <a:rPr lang="zh-TW" altLang="en-US" sz="3200" b="1" dirty="0" smtClean="0">
                <a:solidFill>
                  <a:schemeClr val="tx1"/>
                </a:solidFill>
                <a:latin typeface="微軟正黑體" pitchFamily="34" charset="-120"/>
                <a:ea typeface="微軟正黑體" pitchFamily="34" charset="-120"/>
              </a:rPr>
              <a:t>繁星推薦錄取舉例：</a:t>
            </a:r>
            <a:endParaRPr lang="zh-TW" altLang="en-US" sz="3200" b="1" dirty="0">
              <a:solidFill>
                <a:schemeClr val="tx1"/>
              </a:solidFill>
              <a:latin typeface="微軟正黑體" pitchFamily="34" charset="-120"/>
              <a:ea typeface="微軟正黑體" pitchFamily="34" charset="-120"/>
            </a:endParaRPr>
          </a:p>
        </p:txBody>
      </p:sp>
      <p:graphicFrame>
        <p:nvGraphicFramePr>
          <p:cNvPr id="4" name="內容版面配置區 3"/>
          <p:cNvGraphicFramePr>
            <a:graphicFrameLocks noGrp="1"/>
          </p:cNvGraphicFramePr>
          <p:nvPr>
            <p:ph sz="quarter" idx="1"/>
          </p:nvPr>
        </p:nvGraphicFramePr>
        <p:xfrm>
          <a:off x="395288" y="1557338"/>
          <a:ext cx="7632848" cy="5133376"/>
        </p:xfrm>
        <a:graphic>
          <a:graphicData uri="http://schemas.openxmlformats.org/drawingml/2006/table">
            <a:tbl>
              <a:tblPr firstRow="1" bandRow="1">
                <a:tableStyleId>{073A0DAA-6AF3-43AB-8588-CEC1D06C72B9}</a:tableStyleId>
              </a:tblPr>
              <a:tblGrid>
                <a:gridCol w="1223574"/>
                <a:gridCol w="1440722"/>
                <a:gridCol w="1656184"/>
                <a:gridCol w="1656184"/>
                <a:gridCol w="1656184"/>
              </a:tblGrid>
              <a:tr h="561662">
                <a:tc>
                  <a:txBody>
                    <a:bodyPr/>
                    <a:lstStyle/>
                    <a:p>
                      <a:endParaRPr lang="zh-TW" altLang="en-US" b="1" dirty="0">
                        <a:latin typeface="微軟正黑體" pitchFamily="34" charset="-120"/>
                        <a:ea typeface="微軟正黑體" pitchFamily="34" charset="-120"/>
                      </a:endParaRPr>
                    </a:p>
                  </a:txBody>
                  <a:tcPr anchor="ctr"/>
                </a:tc>
                <a:tc>
                  <a:txBody>
                    <a:bodyPr/>
                    <a:lstStyle/>
                    <a:p>
                      <a:pPr algn="ctr"/>
                      <a:r>
                        <a:rPr lang="zh-TW" altLang="en-US" sz="1800" dirty="0" smtClean="0">
                          <a:latin typeface="微軟正黑體" pitchFamily="34" charset="-120"/>
                          <a:ea typeface="微軟正黑體" pitchFamily="34" charset="-120"/>
                        </a:rPr>
                        <a:t>高中</a:t>
                      </a:r>
                      <a:endParaRPr lang="en-US" altLang="zh-TW" sz="1800" dirty="0" smtClean="0">
                        <a:latin typeface="微軟正黑體" pitchFamily="34" charset="-120"/>
                        <a:ea typeface="微軟正黑體" pitchFamily="34" charset="-120"/>
                      </a:endParaRPr>
                    </a:p>
                    <a:p>
                      <a:pPr algn="ctr"/>
                      <a:r>
                        <a:rPr lang="zh-TW" altLang="en-US" sz="1800" dirty="0" smtClean="0">
                          <a:latin typeface="微軟正黑體" pitchFamily="34" charset="-120"/>
                          <a:ea typeface="微軟正黑體" pitchFamily="34" charset="-120"/>
                        </a:rPr>
                        <a:t>推薦名額</a:t>
                      </a:r>
                      <a:endParaRPr lang="zh-TW" altLang="en-US" sz="1800" b="1" dirty="0">
                        <a:solidFill>
                          <a:schemeClr val="tx1"/>
                        </a:solidFill>
                        <a:latin typeface="微軟正黑體" pitchFamily="34" charset="-120"/>
                        <a:ea typeface="微軟正黑體" pitchFamily="34" charset="-120"/>
                      </a:endParaRPr>
                    </a:p>
                  </a:txBody>
                  <a:tcPr anchor="ctr"/>
                </a:tc>
                <a:tc>
                  <a:txBody>
                    <a:bodyPr/>
                    <a:lstStyle/>
                    <a:p>
                      <a:pPr algn="ctr"/>
                      <a:r>
                        <a:rPr lang="zh-TW" altLang="en-US" sz="1800" dirty="0" smtClean="0">
                          <a:latin typeface="微軟正黑體" pitchFamily="34" charset="-120"/>
                          <a:ea typeface="微軟正黑體" pitchFamily="34" charset="-120"/>
                        </a:rPr>
                        <a:t>高中</a:t>
                      </a:r>
                      <a:endParaRPr lang="en-US" altLang="zh-TW" sz="1800" dirty="0" smtClean="0">
                        <a:latin typeface="微軟正黑體" pitchFamily="34" charset="-120"/>
                        <a:ea typeface="微軟正黑體" pitchFamily="34" charset="-120"/>
                      </a:endParaRPr>
                    </a:p>
                    <a:p>
                      <a:pPr algn="ctr"/>
                      <a:r>
                        <a:rPr lang="zh-TW" altLang="en-US" sz="1800" dirty="0" smtClean="0">
                          <a:latin typeface="微軟正黑體" pitchFamily="34" charset="-120"/>
                          <a:ea typeface="微軟正黑體" pitchFamily="34" charset="-120"/>
                        </a:rPr>
                        <a:t>推薦序</a:t>
                      </a:r>
                      <a:endParaRPr lang="zh-TW" altLang="en-US" sz="1800" b="1" dirty="0">
                        <a:solidFill>
                          <a:schemeClr val="tx1"/>
                        </a:solidFill>
                        <a:latin typeface="微軟正黑體" pitchFamily="34" charset="-120"/>
                        <a:ea typeface="微軟正黑體" pitchFamily="34"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微軟正黑體" pitchFamily="34" charset="-120"/>
                          <a:ea typeface="微軟正黑體" pitchFamily="34" charset="-120"/>
                        </a:rPr>
                        <a:t>第一輪</a:t>
                      </a:r>
                      <a:endParaRPr lang="en-US" altLang="zh-TW" sz="1800" dirty="0" smtClean="0">
                        <a:latin typeface="微軟正黑體" pitchFamily="34" charset="-120"/>
                        <a:ea typeface="微軟正黑體"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微軟正黑體" pitchFamily="34" charset="-120"/>
                          <a:ea typeface="微軟正黑體" pitchFamily="34" charset="-120"/>
                        </a:rPr>
                        <a:t>分發錄取</a:t>
                      </a:r>
                      <a:endParaRPr lang="zh-TW" altLang="en-US" sz="1800" b="1" dirty="0">
                        <a:solidFill>
                          <a:schemeClr val="tx1"/>
                        </a:solidFill>
                        <a:latin typeface="微軟正黑體" pitchFamily="34" charset="-120"/>
                        <a:ea typeface="微軟正黑體" pitchFamily="34" charset="-120"/>
                      </a:endParaRPr>
                    </a:p>
                  </a:txBody>
                  <a:tcPr anchor="ctr"/>
                </a:tc>
                <a:tc>
                  <a:txBody>
                    <a:bodyPr/>
                    <a:lstStyle/>
                    <a:p>
                      <a:pPr algn="ctr"/>
                      <a:r>
                        <a:rPr lang="zh-TW" altLang="en-US" sz="1800" b="1" dirty="0" smtClean="0">
                          <a:solidFill>
                            <a:schemeClr val="bg1"/>
                          </a:solidFill>
                          <a:latin typeface="微軟正黑體" pitchFamily="34" charset="-120"/>
                          <a:ea typeface="微軟正黑體" pitchFamily="34" charset="-120"/>
                        </a:rPr>
                        <a:t>第二輪</a:t>
                      </a:r>
                      <a:endParaRPr lang="en-US" altLang="zh-TW" sz="1800" b="1" dirty="0" smtClean="0">
                        <a:solidFill>
                          <a:schemeClr val="bg1"/>
                        </a:solidFill>
                        <a:latin typeface="微軟正黑體" pitchFamily="34" charset="-120"/>
                        <a:ea typeface="微軟正黑體" pitchFamily="34" charset="-120"/>
                      </a:endParaRPr>
                    </a:p>
                    <a:p>
                      <a:pPr algn="ctr"/>
                      <a:r>
                        <a:rPr lang="zh-TW" altLang="en-US" sz="1800" b="1" dirty="0" smtClean="0">
                          <a:solidFill>
                            <a:schemeClr val="bg1"/>
                          </a:solidFill>
                          <a:latin typeface="微軟正黑體" pitchFamily="34" charset="-120"/>
                          <a:ea typeface="微軟正黑體" pitchFamily="34" charset="-120"/>
                        </a:rPr>
                        <a:t>分發錄取</a:t>
                      </a:r>
                      <a:endParaRPr lang="zh-TW" altLang="en-US" sz="1800" b="1" dirty="0">
                        <a:solidFill>
                          <a:schemeClr val="bg1"/>
                        </a:solidFill>
                        <a:latin typeface="微軟正黑體" pitchFamily="34" charset="-120"/>
                        <a:ea typeface="微軟正黑體" pitchFamily="34" charset="-120"/>
                      </a:endParaRPr>
                    </a:p>
                  </a:txBody>
                  <a:tcPr anchor="ctr"/>
                </a:tc>
              </a:tr>
              <a:tr h="561662">
                <a:tc rowSpan="2">
                  <a:txBody>
                    <a:bodyPr/>
                    <a:lstStyle/>
                    <a:p>
                      <a:pPr algn="ctr"/>
                      <a:r>
                        <a:rPr lang="zh-TW" altLang="en-US" b="1" dirty="0" smtClean="0">
                          <a:latin typeface="微軟正黑體" pitchFamily="34" charset="-120"/>
                          <a:ea typeface="微軟正黑體" pitchFamily="34" charset="-120"/>
                        </a:rPr>
                        <a:t>第一學群</a:t>
                      </a:r>
                      <a:endParaRPr lang="zh-TW" altLang="en-US" b="1" dirty="0">
                        <a:latin typeface="微軟正黑體" pitchFamily="34" charset="-120"/>
                        <a:ea typeface="微軟正黑體" pitchFamily="34" charset="-120"/>
                      </a:endParaRPr>
                    </a:p>
                  </a:txBody>
                  <a:tcPr anchor="ctr"/>
                </a:tc>
                <a:tc>
                  <a:txBody>
                    <a:bodyPr/>
                    <a:lstStyle/>
                    <a:p>
                      <a:pPr algn="ctr"/>
                      <a:r>
                        <a:rPr lang="zh-TW" altLang="en-US" sz="2800" b="1" dirty="0" smtClean="0">
                          <a:latin typeface="微軟正黑體" pitchFamily="34" charset="-120"/>
                          <a:ea typeface="超研澤特圓" pitchFamily="49" charset="-120"/>
                        </a:rPr>
                        <a:t>甲</a:t>
                      </a:r>
                      <a:endParaRPr lang="zh-TW" altLang="en-US" sz="2800" b="1" dirty="0">
                        <a:latin typeface="微軟正黑體" pitchFamily="34" charset="-120"/>
                        <a:ea typeface="超研澤特圓" pitchFamily="49" charset="-120"/>
                      </a:endParaRPr>
                    </a:p>
                  </a:txBody>
                  <a:tcPr anchor="ctr"/>
                </a:tc>
                <a:tc>
                  <a:txBody>
                    <a:bodyPr/>
                    <a:lstStyle/>
                    <a:p>
                      <a:pPr algn="ctr"/>
                      <a:r>
                        <a:rPr lang="en-US" altLang="zh-TW" sz="2800" b="1" dirty="0" smtClean="0">
                          <a:latin typeface="Bernard MT Condensed" pitchFamily="18" charset="0"/>
                          <a:ea typeface="超研澤特圓" pitchFamily="49" charset="-120"/>
                        </a:rPr>
                        <a:t>2</a:t>
                      </a:r>
                      <a:endParaRPr lang="zh-TW" altLang="en-US" sz="2800" b="1" dirty="0">
                        <a:latin typeface="Bernard MT Condensed" pitchFamily="18" charset="0"/>
                        <a:ea typeface="超研澤特圓" pitchFamily="49"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b="1" dirty="0" smtClean="0">
                        <a:solidFill>
                          <a:srgbClr val="FF0000"/>
                        </a:solidFill>
                        <a:latin typeface="微軟正黑體" pitchFamily="34" charset="-120"/>
                        <a:ea typeface="微軟正黑體" pitchFamily="34"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b="1" dirty="0">
                        <a:solidFill>
                          <a:srgbClr val="FF0000"/>
                        </a:solidFill>
                        <a:latin typeface="微軟正黑體" pitchFamily="34" charset="-120"/>
                        <a:ea typeface="微軟正黑體" pitchFamily="34" charset="-120"/>
                      </a:endParaRPr>
                    </a:p>
                  </a:txBody>
                  <a:tcPr anchor="ctr"/>
                </a:tc>
              </a:tr>
              <a:tr h="561662">
                <a:tc vMerge="1">
                  <a:txBody>
                    <a:bodyPr/>
                    <a:lstStyle/>
                    <a:p>
                      <a:pPr algn="ctr"/>
                      <a:endParaRPr lang="zh-TW" altLang="en-US" b="1" dirty="0">
                        <a:latin typeface="微軟正黑體" pitchFamily="34" charset="-120"/>
                        <a:ea typeface="微軟正黑體" pitchFamily="34" charset="-120"/>
                      </a:endParaRPr>
                    </a:p>
                  </a:txBody>
                  <a:tcPr anchor="ctr"/>
                </a:tc>
                <a:tc>
                  <a:txBody>
                    <a:bodyPr/>
                    <a:lstStyle/>
                    <a:p>
                      <a:pPr algn="ctr"/>
                      <a:r>
                        <a:rPr lang="zh-TW" altLang="en-US" sz="2800" b="1" dirty="0" smtClean="0">
                          <a:latin typeface="微軟正黑體" pitchFamily="34" charset="-120"/>
                          <a:ea typeface="超研澤特圓" pitchFamily="49" charset="-120"/>
                        </a:rPr>
                        <a:t>乙</a:t>
                      </a:r>
                      <a:endParaRPr lang="zh-TW" altLang="en-US" sz="2800" b="1" dirty="0">
                        <a:latin typeface="微軟正黑體" pitchFamily="34" charset="-120"/>
                        <a:ea typeface="超研澤特圓" pitchFamily="49" charset="-120"/>
                      </a:endParaRPr>
                    </a:p>
                  </a:txBody>
                  <a:tcPr anchor="ctr"/>
                </a:tc>
                <a:tc>
                  <a:txBody>
                    <a:bodyPr/>
                    <a:lstStyle/>
                    <a:p>
                      <a:pPr algn="ctr"/>
                      <a:r>
                        <a:rPr lang="en-US" altLang="zh-TW" sz="2800" b="1" dirty="0" smtClean="0">
                          <a:latin typeface="Bernard MT Condensed" pitchFamily="18" charset="0"/>
                          <a:ea typeface="超研澤特圓" pitchFamily="49" charset="-120"/>
                        </a:rPr>
                        <a:t>4</a:t>
                      </a:r>
                      <a:endParaRPr lang="zh-TW" altLang="en-US" sz="2800" b="1" dirty="0">
                        <a:latin typeface="Bernard MT Condensed" pitchFamily="18" charset="0"/>
                        <a:ea typeface="超研澤特圓" pitchFamily="49"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b="1" dirty="0">
                        <a:latin typeface="微軟正黑體" pitchFamily="34" charset="-120"/>
                        <a:ea typeface="微軟正黑體" pitchFamily="34" charset="-120"/>
                      </a:endParaRPr>
                    </a:p>
                  </a:txBody>
                  <a:tcPr anchor="ctr"/>
                </a:tc>
                <a:tc>
                  <a:txBody>
                    <a:bodyPr/>
                    <a:lstStyle/>
                    <a:p>
                      <a:pPr algn="ctr"/>
                      <a:endParaRPr lang="zh-TW" altLang="en-US" b="1" dirty="0">
                        <a:latin typeface="微軟正黑體" pitchFamily="34" charset="-120"/>
                        <a:ea typeface="微軟正黑體" pitchFamily="34" charset="-120"/>
                      </a:endParaRPr>
                    </a:p>
                  </a:txBody>
                  <a:tcPr anchor="ctr"/>
                </a:tc>
              </a:tr>
              <a:tr h="561662">
                <a:tc rowSpan="2">
                  <a:txBody>
                    <a:bodyPr/>
                    <a:lstStyle/>
                    <a:p>
                      <a:pPr algn="ctr"/>
                      <a:r>
                        <a:rPr lang="zh-TW" altLang="en-US" b="1" dirty="0" smtClean="0">
                          <a:latin typeface="微軟正黑體" pitchFamily="34" charset="-120"/>
                          <a:ea typeface="微軟正黑體" pitchFamily="34" charset="-120"/>
                        </a:rPr>
                        <a:t>第二學群</a:t>
                      </a:r>
                      <a:endParaRPr lang="zh-TW" altLang="en-US" b="1" dirty="0">
                        <a:latin typeface="微軟正黑體" pitchFamily="34" charset="-120"/>
                        <a:ea typeface="微軟正黑體" pitchFamily="34" charset="-120"/>
                      </a:endParaRPr>
                    </a:p>
                  </a:txBody>
                  <a:tcPr anchor="ctr"/>
                </a:tc>
                <a:tc>
                  <a:txBody>
                    <a:bodyPr/>
                    <a:lstStyle/>
                    <a:p>
                      <a:pPr algn="ctr"/>
                      <a:r>
                        <a:rPr lang="zh-TW" altLang="en-US" sz="2800" b="1" dirty="0" smtClean="0">
                          <a:latin typeface="微軟正黑體" pitchFamily="34" charset="-120"/>
                          <a:ea typeface="超研澤特圓" pitchFamily="49" charset="-120"/>
                        </a:rPr>
                        <a:t>丙</a:t>
                      </a:r>
                      <a:endParaRPr lang="zh-TW" altLang="en-US" sz="2800" b="1" dirty="0">
                        <a:latin typeface="微軟正黑體" pitchFamily="34" charset="-120"/>
                        <a:ea typeface="超研澤特圓" pitchFamily="49" charset="-120"/>
                      </a:endParaRPr>
                    </a:p>
                  </a:txBody>
                  <a:tcPr anchor="ctr"/>
                </a:tc>
                <a:tc>
                  <a:txBody>
                    <a:bodyPr/>
                    <a:lstStyle/>
                    <a:p>
                      <a:pPr algn="ctr"/>
                      <a:r>
                        <a:rPr lang="en-US" altLang="zh-TW" sz="2800" b="1" dirty="0" smtClean="0">
                          <a:latin typeface="Bernard MT Condensed" pitchFamily="18" charset="0"/>
                          <a:ea typeface="超研澤特圓" pitchFamily="49" charset="-120"/>
                        </a:rPr>
                        <a:t>3</a:t>
                      </a:r>
                      <a:endParaRPr lang="zh-TW" altLang="en-US" sz="2800" b="1" dirty="0">
                        <a:latin typeface="Bernard MT Condensed" pitchFamily="18" charset="0"/>
                        <a:ea typeface="超研澤特圓" pitchFamily="49"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b="1" dirty="0">
                        <a:latin typeface="微軟正黑體" pitchFamily="34" charset="-120"/>
                        <a:ea typeface="微軟正黑體" pitchFamily="34"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b="1" dirty="0">
                        <a:latin typeface="微軟正黑體" pitchFamily="34" charset="-120"/>
                        <a:ea typeface="微軟正黑體" pitchFamily="34" charset="-120"/>
                      </a:endParaRPr>
                    </a:p>
                  </a:txBody>
                  <a:tcPr anchor="ctr"/>
                </a:tc>
              </a:tr>
              <a:tr h="561662">
                <a:tc vMerge="1">
                  <a:txBody>
                    <a:bodyPr/>
                    <a:lstStyle/>
                    <a:p>
                      <a:pPr algn="ctr"/>
                      <a:endParaRPr lang="zh-TW" altLang="en-US" b="1" dirty="0">
                        <a:latin typeface="微軟正黑體" pitchFamily="34" charset="-120"/>
                        <a:ea typeface="微軟正黑體" pitchFamily="34" charset="-120"/>
                      </a:endParaRPr>
                    </a:p>
                  </a:txBody>
                  <a:tcPr anchor="ctr"/>
                </a:tc>
                <a:tc>
                  <a:txBody>
                    <a:bodyPr/>
                    <a:lstStyle/>
                    <a:p>
                      <a:pPr algn="ctr"/>
                      <a:r>
                        <a:rPr lang="zh-TW" altLang="en-US" sz="2800" b="1" dirty="0" smtClean="0">
                          <a:latin typeface="微軟正黑體" pitchFamily="34" charset="-120"/>
                          <a:ea typeface="超研澤特圓" pitchFamily="49" charset="-120"/>
                        </a:rPr>
                        <a:t>丁</a:t>
                      </a:r>
                      <a:endParaRPr lang="zh-TW" altLang="en-US" sz="2800" b="1" dirty="0">
                        <a:latin typeface="微軟正黑體" pitchFamily="34" charset="-120"/>
                        <a:ea typeface="超研澤特圓" pitchFamily="49" charset="-120"/>
                      </a:endParaRPr>
                    </a:p>
                  </a:txBody>
                  <a:tcPr anchor="ctr"/>
                </a:tc>
                <a:tc>
                  <a:txBody>
                    <a:bodyPr/>
                    <a:lstStyle/>
                    <a:p>
                      <a:pPr algn="ctr"/>
                      <a:r>
                        <a:rPr lang="en-US" altLang="zh-TW" sz="2800" b="1" dirty="0" smtClean="0">
                          <a:latin typeface="Bernard MT Condensed" pitchFamily="18" charset="0"/>
                          <a:ea typeface="超研澤特圓" pitchFamily="49" charset="-120"/>
                        </a:rPr>
                        <a:t>5</a:t>
                      </a:r>
                      <a:endParaRPr lang="zh-TW" altLang="en-US" sz="2800" b="1" dirty="0">
                        <a:latin typeface="Bernard MT Condensed" pitchFamily="18" charset="0"/>
                        <a:ea typeface="超研澤特圓" pitchFamily="49" charset="-120"/>
                      </a:endParaRPr>
                    </a:p>
                  </a:txBody>
                  <a:tcPr anchor="ctr"/>
                </a:tc>
                <a:tc>
                  <a:txBody>
                    <a:bodyPr/>
                    <a:lstStyle/>
                    <a:p>
                      <a:pPr algn="ctr"/>
                      <a:endParaRPr lang="zh-TW" altLang="en-US" b="1" dirty="0">
                        <a:latin typeface="微軟正黑體" pitchFamily="34" charset="-120"/>
                        <a:ea typeface="微軟正黑體" pitchFamily="34"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b="1" dirty="0">
                        <a:latin typeface="微軟正黑體" pitchFamily="34" charset="-120"/>
                        <a:ea typeface="微軟正黑體" pitchFamily="34" charset="-120"/>
                      </a:endParaRPr>
                    </a:p>
                  </a:txBody>
                  <a:tcPr anchor="ctr"/>
                </a:tc>
              </a:tr>
              <a:tr h="561662">
                <a:tc rowSpan="2">
                  <a:txBody>
                    <a:bodyPr/>
                    <a:lstStyle/>
                    <a:p>
                      <a:pPr algn="ctr"/>
                      <a:r>
                        <a:rPr lang="zh-TW" altLang="en-US" b="1" dirty="0" smtClean="0">
                          <a:latin typeface="微軟正黑體" pitchFamily="34" charset="-120"/>
                          <a:ea typeface="微軟正黑體" pitchFamily="34" charset="-120"/>
                        </a:rPr>
                        <a:t>第三學群</a:t>
                      </a:r>
                      <a:endParaRPr lang="zh-TW" altLang="en-US" b="1" dirty="0">
                        <a:latin typeface="微軟正黑體" pitchFamily="34" charset="-120"/>
                        <a:ea typeface="微軟正黑體" pitchFamily="34" charset="-120"/>
                      </a:endParaRPr>
                    </a:p>
                  </a:txBody>
                  <a:tcPr anchor="ctr"/>
                </a:tc>
                <a:tc>
                  <a:txBody>
                    <a:bodyPr/>
                    <a:lstStyle/>
                    <a:p>
                      <a:pPr algn="ctr"/>
                      <a:r>
                        <a:rPr lang="zh-TW" altLang="en-US" sz="2800" b="1" dirty="0" smtClean="0">
                          <a:latin typeface="微軟正黑體" pitchFamily="34" charset="-120"/>
                          <a:ea typeface="超研澤特圓" pitchFamily="49" charset="-120"/>
                        </a:rPr>
                        <a:t>戊</a:t>
                      </a:r>
                      <a:endParaRPr lang="zh-TW" altLang="en-US" sz="2800" b="1" dirty="0">
                        <a:latin typeface="微軟正黑體" pitchFamily="34" charset="-120"/>
                        <a:ea typeface="超研澤特圓" pitchFamily="49" charset="-120"/>
                      </a:endParaRPr>
                    </a:p>
                  </a:txBody>
                  <a:tcPr anchor="ctr"/>
                </a:tc>
                <a:tc>
                  <a:txBody>
                    <a:bodyPr/>
                    <a:lstStyle/>
                    <a:p>
                      <a:pPr algn="ctr"/>
                      <a:r>
                        <a:rPr lang="en-US" altLang="zh-TW" sz="2800" b="1" dirty="0" smtClean="0">
                          <a:solidFill>
                            <a:srgbClr val="FF0000"/>
                          </a:solidFill>
                          <a:latin typeface="Bernard MT Condensed" pitchFamily="18" charset="0"/>
                          <a:ea typeface="超研澤特圓" pitchFamily="49" charset="-120"/>
                        </a:rPr>
                        <a:t>1</a:t>
                      </a:r>
                      <a:endParaRPr lang="zh-TW" altLang="en-US" sz="2800" b="1" dirty="0">
                        <a:solidFill>
                          <a:srgbClr val="FF0000"/>
                        </a:solidFill>
                        <a:latin typeface="Bernard MT Condensed" pitchFamily="18" charset="0"/>
                        <a:ea typeface="超研澤特圓" pitchFamily="49"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b="1" dirty="0">
                        <a:solidFill>
                          <a:srgbClr val="FF0000"/>
                        </a:solidFill>
                        <a:latin typeface="微軟正黑體" pitchFamily="34" charset="-120"/>
                        <a:ea typeface="微軟正黑體" pitchFamily="34"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b="1" dirty="0">
                        <a:latin typeface="微軟正黑體" pitchFamily="34" charset="-120"/>
                        <a:ea typeface="微軟正黑體" pitchFamily="34" charset="-120"/>
                      </a:endParaRPr>
                    </a:p>
                  </a:txBody>
                  <a:tcPr anchor="ctr"/>
                </a:tc>
              </a:tr>
              <a:tr h="561662">
                <a:tc vMerge="1">
                  <a:txBody>
                    <a:bodyPr/>
                    <a:lstStyle/>
                    <a:p>
                      <a:pPr algn="ctr"/>
                      <a:endParaRPr lang="zh-TW" altLang="en-US" b="1" dirty="0">
                        <a:latin typeface="微軟正黑體" pitchFamily="34" charset="-120"/>
                        <a:ea typeface="微軟正黑體" pitchFamily="34" charset="-120"/>
                      </a:endParaRPr>
                    </a:p>
                  </a:txBody>
                  <a:tcPr anchor="ctr"/>
                </a:tc>
                <a:tc>
                  <a:txBody>
                    <a:bodyPr/>
                    <a:lstStyle/>
                    <a:p>
                      <a:pPr algn="ctr"/>
                      <a:r>
                        <a:rPr lang="zh-TW" altLang="en-US" sz="2800" b="1" dirty="0" smtClean="0">
                          <a:latin typeface="微軟正黑體" pitchFamily="34" charset="-120"/>
                          <a:ea typeface="超研澤特圓" pitchFamily="49" charset="-120"/>
                        </a:rPr>
                        <a:t>己</a:t>
                      </a:r>
                      <a:endParaRPr lang="zh-TW" altLang="en-US" sz="2800" b="1" dirty="0">
                        <a:latin typeface="微軟正黑體" pitchFamily="34" charset="-120"/>
                        <a:ea typeface="超研澤特圓" pitchFamily="49" charset="-120"/>
                      </a:endParaRPr>
                    </a:p>
                  </a:txBody>
                  <a:tcPr anchor="ctr"/>
                </a:tc>
                <a:tc>
                  <a:txBody>
                    <a:bodyPr/>
                    <a:lstStyle/>
                    <a:p>
                      <a:pPr algn="ctr"/>
                      <a:r>
                        <a:rPr lang="en-US" altLang="zh-TW" sz="2800" b="1" dirty="0" smtClean="0">
                          <a:latin typeface="Bernard MT Condensed" pitchFamily="18" charset="0"/>
                          <a:ea typeface="超研澤特圓" pitchFamily="49" charset="-120"/>
                        </a:rPr>
                        <a:t>6</a:t>
                      </a:r>
                      <a:endParaRPr lang="zh-TW" altLang="en-US" sz="2800" b="1" dirty="0">
                        <a:latin typeface="Bernard MT Condensed" pitchFamily="18" charset="0"/>
                        <a:ea typeface="超研澤特圓" pitchFamily="49"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b="1" dirty="0">
                        <a:latin typeface="微軟正黑體" pitchFamily="34" charset="-120"/>
                        <a:ea typeface="微軟正黑體" pitchFamily="34"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b="1" dirty="0">
                        <a:solidFill>
                          <a:srgbClr val="FF0000"/>
                        </a:solidFill>
                        <a:latin typeface="微軟正黑體" pitchFamily="34" charset="-120"/>
                        <a:ea typeface="微軟正黑體" pitchFamily="34" charset="-120"/>
                      </a:endParaRPr>
                    </a:p>
                  </a:txBody>
                  <a:tcPr anchor="ctr"/>
                </a:tc>
              </a:tr>
              <a:tr h="561662">
                <a:tc rowSpan="2">
                  <a:txBody>
                    <a:bodyPr/>
                    <a:lstStyle/>
                    <a:p>
                      <a:pPr algn="ctr"/>
                      <a:r>
                        <a:rPr lang="zh-TW" altLang="en-US" b="1" dirty="0" smtClean="0">
                          <a:latin typeface="微軟正黑體" pitchFamily="34" charset="-120"/>
                          <a:ea typeface="微軟正黑體" pitchFamily="34" charset="-120"/>
                        </a:rPr>
                        <a:t>第六學群（舞蹈）</a:t>
                      </a:r>
                      <a:endParaRPr lang="zh-TW" altLang="en-US" b="1" dirty="0">
                        <a:latin typeface="微軟正黑體" pitchFamily="34" charset="-120"/>
                        <a:ea typeface="微軟正黑體" pitchFamily="34" charset="-120"/>
                      </a:endParaRPr>
                    </a:p>
                  </a:txBody>
                  <a:tcPr anchor="ctr"/>
                </a:tc>
                <a:tc>
                  <a:txBody>
                    <a:bodyPr/>
                    <a:lstStyle/>
                    <a:p>
                      <a:pPr algn="ctr"/>
                      <a:r>
                        <a:rPr lang="zh-TW" altLang="en-US" sz="2800" b="1" dirty="0" smtClean="0">
                          <a:latin typeface="微軟正黑體" pitchFamily="34" charset="-120"/>
                          <a:ea typeface="超研澤特圓" pitchFamily="49" charset="-120"/>
                        </a:rPr>
                        <a:t>庚</a:t>
                      </a:r>
                      <a:endParaRPr lang="zh-TW" altLang="en-US" sz="2800" b="1" dirty="0">
                        <a:latin typeface="微軟正黑體" pitchFamily="34" charset="-120"/>
                        <a:ea typeface="超研澤特圓" pitchFamily="49" charset="-120"/>
                      </a:endParaRPr>
                    </a:p>
                  </a:txBody>
                  <a:tcPr anchor="ctr"/>
                </a:tc>
                <a:tc>
                  <a:txBody>
                    <a:bodyPr/>
                    <a:lstStyle/>
                    <a:p>
                      <a:pPr algn="ctr"/>
                      <a:r>
                        <a:rPr lang="en-US" altLang="zh-TW" sz="2800" b="1" dirty="0" smtClean="0">
                          <a:latin typeface="Bernard MT Condensed" pitchFamily="18" charset="0"/>
                          <a:ea typeface="超研澤特圓" pitchFamily="49" charset="-120"/>
                        </a:rPr>
                        <a:t>1</a:t>
                      </a:r>
                      <a:endParaRPr lang="zh-TW" altLang="en-US" sz="2800" b="1" dirty="0">
                        <a:latin typeface="Bernard MT Condensed" pitchFamily="18" charset="0"/>
                        <a:ea typeface="超研澤特圓" pitchFamily="49" charset="-120"/>
                      </a:endParaRPr>
                    </a:p>
                  </a:txBody>
                  <a:tcPr anchor="ctr"/>
                </a:tc>
                <a:tc>
                  <a:txBody>
                    <a:bodyPr/>
                    <a:lstStyle/>
                    <a:p>
                      <a:pPr algn="ctr"/>
                      <a:endParaRPr lang="zh-TW" altLang="en-US" b="1" dirty="0">
                        <a:solidFill>
                          <a:srgbClr val="FF0000"/>
                        </a:solidFill>
                        <a:latin typeface="微軟正黑體" pitchFamily="34" charset="-120"/>
                        <a:ea typeface="微軟正黑體" pitchFamily="34" charset="-120"/>
                      </a:endParaRPr>
                    </a:p>
                  </a:txBody>
                  <a:tcPr anchor="ctr"/>
                </a:tc>
                <a:tc>
                  <a:txBody>
                    <a:bodyPr/>
                    <a:lstStyle/>
                    <a:p>
                      <a:pPr algn="ctr"/>
                      <a:endParaRPr lang="zh-TW" altLang="en-US" b="1" dirty="0">
                        <a:latin typeface="微軟正黑體" pitchFamily="34" charset="-120"/>
                        <a:ea typeface="微軟正黑體" pitchFamily="34" charset="-120"/>
                      </a:endParaRPr>
                    </a:p>
                  </a:txBody>
                  <a:tcPr anchor="ctr"/>
                </a:tc>
              </a:tr>
              <a:tr h="561662">
                <a:tc vMerge="1">
                  <a:txBody>
                    <a:bodyPr/>
                    <a:lstStyle/>
                    <a:p>
                      <a:pPr algn="ctr"/>
                      <a:endParaRPr lang="zh-TW" altLang="en-US" b="1" dirty="0">
                        <a:latin typeface="微軟正黑體" pitchFamily="34" charset="-120"/>
                        <a:ea typeface="微軟正黑體" pitchFamily="34" charset="-120"/>
                      </a:endParaRPr>
                    </a:p>
                  </a:txBody>
                  <a:tcPr anchor="ctr"/>
                </a:tc>
                <a:tc>
                  <a:txBody>
                    <a:bodyPr/>
                    <a:lstStyle/>
                    <a:p>
                      <a:pPr algn="ctr"/>
                      <a:r>
                        <a:rPr lang="zh-TW" altLang="en-US" sz="2800" b="1" dirty="0" smtClean="0">
                          <a:latin typeface="微軟正黑體" pitchFamily="34" charset="-120"/>
                          <a:ea typeface="超研澤特圓" pitchFamily="49" charset="-120"/>
                        </a:rPr>
                        <a:t>辛</a:t>
                      </a:r>
                      <a:endParaRPr lang="zh-TW" altLang="en-US" sz="2800" b="1" dirty="0">
                        <a:latin typeface="微軟正黑體" pitchFamily="34" charset="-120"/>
                        <a:ea typeface="超研澤特圓" pitchFamily="49" charset="-120"/>
                      </a:endParaRPr>
                    </a:p>
                  </a:txBody>
                  <a:tcPr anchor="ctr"/>
                </a:tc>
                <a:tc>
                  <a:txBody>
                    <a:bodyPr/>
                    <a:lstStyle/>
                    <a:p>
                      <a:pPr algn="ctr"/>
                      <a:r>
                        <a:rPr lang="en-US" altLang="zh-TW" sz="2800" b="1" dirty="0" smtClean="0">
                          <a:latin typeface="Bernard MT Condensed" pitchFamily="18" charset="0"/>
                          <a:ea typeface="超研澤特圓" pitchFamily="49" charset="-120"/>
                        </a:rPr>
                        <a:t>2</a:t>
                      </a:r>
                      <a:endParaRPr lang="zh-TW" altLang="en-US" sz="2800" b="1" dirty="0">
                        <a:latin typeface="Bernard MT Condensed" pitchFamily="18" charset="0"/>
                        <a:ea typeface="超研澤特圓" pitchFamily="49" charset="-120"/>
                      </a:endParaRPr>
                    </a:p>
                  </a:txBody>
                  <a:tcPr anchor="ctr"/>
                </a:tc>
                <a:tc>
                  <a:txBody>
                    <a:bodyPr/>
                    <a:lstStyle/>
                    <a:p>
                      <a:pPr algn="ctr"/>
                      <a:endParaRPr lang="zh-TW" altLang="en-US" b="1" dirty="0">
                        <a:latin typeface="微軟正黑體" pitchFamily="34" charset="-120"/>
                        <a:ea typeface="微軟正黑體" pitchFamily="34" charset="-120"/>
                      </a:endParaRPr>
                    </a:p>
                  </a:txBody>
                  <a:tcPr anchor="ctr"/>
                </a:tc>
                <a:tc>
                  <a:txBody>
                    <a:bodyPr/>
                    <a:lstStyle/>
                    <a:p>
                      <a:pPr algn="ctr"/>
                      <a:endParaRPr lang="zh-TW" altLang="en-US" b="1" dirty="0">
                        <a:solidFill>
                          <a:srgbClr val="FF0000"/>
                        </a:solidFill>
                        <a:latin typeface="微軟正黑體" pitchFamily="34" charset="-120"/>
                        <a:ea typeface="微軟正黑體" pitchFamily="34" charset="-120"/>
                      </a:endParaRPr>
                    </a:p>
                  </a:txBody>
                  <a:tcPr anchor="ctr"/>
                </a:tc>
              </a:tr>
            </a:tbl>
          </a:graphicData>
        </a:graphic>
      </p:graphicFrame>
      <p:sp>
        <p:nvSpPr>
          <p:cNvPr id="6" name="矩形 5"/>
          <p:cNvSpPr/>
          <p:nvPr/>
        </p:nvSpPr>
        <p:spPr>
          <a:xfrm>
            <a:off x="395288" y="2205038"/>
            <a:ext cx="5976937" cy="33845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 name="矩形 6"/>
          <p:cNvSpPr/>
          <p:nvPr/>
        </p:nvSpPr>
        <p:spPr>
          <a:xfrm>
            <a:off x="395288" y="5589588"/>
            <a:ext cx="5976937" cy="1087437"/>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矩形 10"/>
          <p:cNvSpPr/>
          <p:nvPr/>
        </p:nvSpPr>
        <p:spPr>
          <a:xfrm>
            <a:off x="6372225" y="2205038"/>
            <a:ext cx="1655763" cy="33845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矩形 9"/>
          <p:cNvSpPr/>
          <p:nvPr/>
        </p:nvSpPr>
        <p:spPr>
          <a:xfrm>
            <a:off x="6372225" y="5589588"/>
            <a:ext cx="1655763" cy="10795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圓角矩形圖說文字 11"/>
          <p:cNvSpPr>
            <a:spLocks noChangeArrowheads="1"/>
          </p:cNvSpPr>
          <p:nvPr/>
        </p:nvSpPr>
        <p:spPr bwMode="auto">
          <a:xfrm>
            <a:off x="2843213" y="115888"/>
            <a:ext cx="2665412" cy="1225550"/>
          </a:xfrm>
          <a:prstGeom prst="wedgeRoundRectCallout">
            <a:avLst>
              <a:gd name="adj1" fmla="val 36421"/>
              <a:gd name="adj2" fmla="val 77852"/>
              <a:gd name="adj3" fmla="val 16667"/>
            </a:avLst>
          </a:prstGeom>
          <a:solidFill>
            <a:schemeClr val="accent1"/>
          </a:solidFill>
          <a:ln w="25400" algn="ctr">
            <a:solidFill>
              <a:srgbClr val="BB6126"/>
            </a:solidFill>
            <a:miter lim="800000"/>
            <a:headEnd/>
            <a:tailEnd/>
          </a:ln>
        </p:spPr>
        <p:txBody>
          <a:bodyPr anchor="ctr"/>
          <a:lstStyle/>
          <a:p>
            <a:pPr algn="ctr">
              <a:defRPr/>
            </a:pPr>
            <a:r>
              <a:rPr lang="zh-TW" altLang="en-US" sz="2800" b="1" dirty="0">
                <a:latin typeface="微軟正黑體" pitchFamily="34" charset="-120"/>
                <a:ea typeface="微軟正黑體" pitchFamily="34" charset="-120"/>
              </a:rPr>
              <a:t>各大學錄取同一高中學生以</a:t>
            </a:r>
            <a:r>
              <a:rPr lang="en-US" altLang="zh-TW" sz="2800" b="1" dirty="0">
                <a:latin typeface="微軟正黑體" pitchFamily="34" charset="-120"/>
                <a:ea typeface="微軟正黑體" pitchFamily="34" charset="-120"/>
              </a:rPr>
              <a:t>1</a:t>
            </a:r>
            <a:r>
              <a:rPr lang="zh-TW" altLang="en-US" sz="2800" b="1" dirty="0">
                <a:latin typeface="微軟正黑體" pitchFamily="34" charset="-120"/>
                <a:ea typeface="微軟正黑體" pitchFamily="34" charset="-120"/>
              </a:rPr>
              <a:t>名為限</a:t>
            </a:r>
          </a:p>
        </p:txBody>
      </p:sp>
      <p:sp>
        <p:nvSpPr>
          <p:cNvPr id="9" name="矩形 8"/>
          <p:cNvSpPr/>
          <p:nvPr/>
        </p:nvSpPr>
        <p:spPr>
          <a:xfrm>
            <a:off x="4716016" y="2204864"/>
            <a:ext cx="1656184" cy="504056"/>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zh-TW" altLang="en-US" b="1" dirty="0">
                <a:solidFill>
                  <a:srgbClr val="FF0000"/>
                </a:solidFill>
                <a:latin typeface="微軟正黑體" pitchFamily="34" charset="-120"/>
                <a:ea typeface="超研澤粗隸" pitchFamily="49" charset="-120"/>
              </a:rPr>
              <a:t>分發錄取</a:t>
            </a:r>
          </a:p>
        </p:txBody>
      </p:sp>
      <p:sp>
        <p:nvSpPr>
          <p:cNvPr id="13" name="矩形 12"/>
          <p:cNvSpPr/>
          <p:nvPr/>
        </p:nvSpPr>
        <p:spPr>
          <a:xfrm>
            <a:off x="4716016" y="4437112"/>
            <a:ext cx="1656184" cy="576064"/>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zh-TW" altLang="en-US" b="1" dirty="0">
                <a:solidFill>
                  <a:srgbClr val="FF0000"/>
                </a:solidFill>
                <a:latin typeface="微軟正黑體" pitchFamily="34" charset="-120"/>
                <a:ea typeface="超研澤粗隸" pitchFamily="49" charset="-120"/>
              </a:rPr>
              <a:t>未錄取</a:t>
            </a:r>
          </a:p>
        </p:txBody>
      </p:sp>
      <p:grpSp>
        <p:nvGrpSpPr>
          <p:cNvPr id="3" name="群組 15"/>
          <p:cNvGrpSpPr>
            <a:grpSpLocks/>
          </p:cNvGrpSpPr>
          <p:nvPr/>
        </p:nvGrpSpPr>
        <p:grpSpPr bwMode="auto">
          <a:xfrm>
            <a:off x="4716463" y="2708275"/>
            <a:ext cx="1655762" cy="3968750"/>
            <a:chOff x="4716016" y="2708920"/>
            <a:chExt cx="1656184" cy="3968824"/>
          </a:xfrm>
        </p:grpSpPr>
        <p:sp>
          <p:nvSpPr>
            <p:cNvPr id="14" name="矩形 13"/>
            <p:cNvSpPr/>
            <p:nvPr/>
          </p:nvSpPr>
          <p:spPr>
            <a:xfrm>
              <a:off x="4716016" y="2708920"/>
              <a:ext cx="1656184" cy="1728192"/>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zh-TW" altLang="en-US" b="1" dirty="0">
                  <a:latin typeface="微軟正黑體" pitchFamily="34" charset="-120"/>
                  <a:ea typeface="超研澤粗隸" pitchFamily="49" charset="-120"/>
                </a:rPr>
                <a:t>分發序</a:t>
              </a:r>
              <a:endParaRPr lang="en-US" altLang="zh-TW" b="1" dirty="0">
                <a:latin typeface="微軟正黑體" pitchFamily="34" charset="-120"/>
                <a:ea typeface="超研澤粗隸" pitchFamily="49" charset="-120"/>
              </a:endParaRPr>
            </a:p>
            <a:p>
              <a:pPr algn="ctr" fontAlgn="auto">
                <a:spcBef>
                  <a:spcPts val="0"/>
                </a:spcBef>
                <a:spcAft>
                  <a:spcPts val="0"/>
                </a:spcAft>
                <a:defRPr/>
              </a:pPr>
              <a:r>
                <a:rPr lang="zh-TW" altLang="en-US" b="1" dirty="0">
                  <a:latin typeface="微軟正黑體" pitchFamily="34" charset="-120"/>
                  <a:ea typeface="超研澤粗隸" pitchFamily="49" charset="-120"/>
                </a:rPr>
                <a:t>在後</a:t>
              </a:r>
              <a:endParaRPr lang="en-US" altLang="zh-TW" b="1" dirty="0">
                <a:latin typeface="微軟正黑體" pitchFamily="34" charset="-120"/>
                <a:ea typeface="超研澤粗隸" pitchFamily="49" charset="-120"/>
              </a:endParaRPr>
            </a:p>
            <a:p>
              <a:pPr algn="ctr" fontAlgn="auto">
                <a:spcBef>
                  <a:spcPts val="0"/>
                </a:spcBef>
                <a:spcAft>
                  <a:spcPts val="0"/>
                </a:spcAft>
                <a:defRPr/>
              </a:pPr>
              <a:r>
                <a:rPr lang="zh-TW" altLang="en-US" b="1" dirty="0">
                  <a:latin typeface="微軟正黑體" pitchFamily="34" charset="-120"/>
                  <a:ea typeface="超研澤粗隸" pitchFamily="49" charset="-120"/>
                </a:rPr>
                <a:t>未能錄取</a:t>
              </a:r>
              <a:endParaRPr lang="zh-TW" altLang="en-US" b="1" dirty="0">
                <a:solidFill>
                  <a:srgbClr val="FF0000"/>
                </a:solidFill>
                <a:latin typeface="微軟正黑體" pitchFamily="34" charset="-120"/>
                <a:ea typeface="超研澤粗隸" pitchFamily="49" charset="-120"/>
              </a:endParaRPr>
            </a:p>
          </p:txBody>
        </p:sp>
        <p:sp>
          <p:nvSpPr>
            <p:cNvPr id="15" name="矩形 14"/>
            <p:cNvSpPr/>
            <p:nvPr/>
          </p:nvSpPr>
          <p:spPr>
            <a:xfrm>
              <a:off x="4716016" y="5013176"/>
              <a:ext cx="1656184" cy="584448"/>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zh-TW" altLang="en-US" sz="1600" b="1" dirty="0">
                  <a:latin typeface="微軟正黑體" pitchFamily="34" charset="-120"/>
                  <a:ea typeface="超研澤粗隸" pitchFamily="49" charset="-120"/>
                </a:rPr>
                <a:t>分發序</a:t>
              </a:r>
              <a:endParaRPr lang="en-US" altLang="zh-TW" sz="1600" b="1" dirty="0">
                <a:latin typeface="微軟正黑體" pitchFamily="34" charset="-120"/>
                <a:ea typeface="超研澤粗隸" pitchFamily="49" charset="-120"/>
              </a:endParaRPr>
            </a:p>
            <a:p>
              <a:pPr algn="ctr" fontAlgn="auto">
                <a:spcBef>
                  <a:spcPts val="0"/>
                </a:spcBef>
                <a:spcAft>
                  <a:spcPts val="0"/>
                </a:spcAft>
                <a:defRPr/>
              </a:pPr>
              <a:r>
                <a:rPr lang="zh-TW" altLang="en-US" sz="1600" b="1" dirty="0">
                  <a:latin typeface="微軟正黑體" pitchFamily="34" charset="-120"/>
                  <a:ea typeface="超研澤粗隸" pitchFamily="49" charset="-120"/>
                </a:rPr>
                <a:t>在後未能錄取</a:t>
              </a:r>
              <a:endParaRPr lang="zh-TW" altLang="en-US" sz="1600" b="1" dirty="0">
                <a:solidFill>
                  <a:srgbClr val="FF0000"/>
                </a:solidFill>
                <a:latin typeface="微軟正黑體" pitchFamily="34" charset="-120"/>
                <a:ea typeface="超研澤粗隸" pitchFamily="49" charset="-120"/>
              </a:endParaRPr>
            </a:p>
          </p:txBody>
        </p:sp>
        <p:sp>
          <p:nvSpPr>
            <p:cNvPr id="18" name="矩形 17"/>
            <p:cNvSpPr/>
            <p:nvPr/>
          </p:nvSpPr>
          <p:spPr>
            <a:xfrm>
              <a:off x="4716016" y="6021288"/>
              <a:ext cx="1656184" cy="656456"/>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zh-TW" altLang="en-US" sz="1600" b="1" dirty="0">
                  <a:latin typeface="微軟正黑體" pitchFamily="34" charset="-120"/>
                  <a:ea typeface="超研澤粗隸" pitchFamily="49" charset="-120"/>
                </a:rPr>
                <a:t>分發序</a:t>
              </a:r>
              <a:endParaRPr lang="en-US" altLang="zh-TW" sz="1600" b="1" dirty="0">
                <a:latin typeface="微軟正黑體" pitchFamily="34" charset="-120"/>
                <a:ea typeface="超研澤粗隸" pitchFamily="49" charset="-120"/>
              </a:endParaRPr>
            </a:p>
            <a:p>
              <a:pPr algn="ctr" fontAlgn="auto">
                <a:spcBef>
                  <a:spcPts val="0"/>
                </a:spcBef>
                <a:spcAft>
                  <a:spcPts val="0"/>
                </a:spcAft>
                <a:defRPr/>
              </a:pPr>
              <a:r>
                <a:rPr lang="zh-TW" altLang="en-US" sz="1600" b="1" dirty="0">
                  <a:latin typeface="微軟正黑體" pitchFamily="34" charset="-120"/>
                  <a:ea typeface="超研澤粗隸" pitchFamily="49" charset="-120"/>
                </a:rPr>
                <a:t>在後未能錄取</a:t>
              </a:r>
              <a:endParaRPr lang="zh-TW" altLang="en-US" sz="1600" b="1" dirty="0">
                <a:solidFill>
                  <a:srgbClr val="FF0000"/>
                </a:solidFill>
                <a:latin typeface="微軟正黑體" pitchFamily="34" charset="-120"/>
                <a:ea typeface="超研澤粗隸" pitchFamily="49" charset="-120"/>
              </a:endParaRPr>
            </a:p>
          </p:txBody>
        </p:sp>
      </p:grpSp>
      <p:sp>
        <p:nvSpPr>
          <p:cNvPr id="17" name="矩形 16"/>
          <p:cNvSpPr/>
          <p:nvPr/>
        </p:nvSpPr>
        <p:spPr>
          <a:xfrm>
            <a:off x="4716016" y="5589240"/>
            <a:ext cx="1656184" cy="504056"/>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zh-TW" altLang="en-US" b="1" dirty="0">
                <a:solidFill>
                  <a:srgbClr val="FF0000"/>
                </a:solidFill>
                <a:latin typeface="微軟正黑體" pitchFamily="34" charset="-120"/>
                <a:ea typeface="超研澤粗隸" pitchFamily="49" charset="-120"/>
              </a:rPr>
              <a:t>分發錄取</a:t>
            </a:r>
          </a:p>
        </p:txBody>
      </p:sp>
      <p:sp>
        <p:nvSpPr>
          <p:cNvPr id="19" name="矩形 18"/>
          <p:cNvSpPr/>
          <p:nvPr/>
        </p:nvSpPr>
        <p:spPr>
          <a:xfrm>
            <a:off x="6372200" y="3933056"/>
            <a:ext cx="1656184" cy="576064"/>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zh-TW" altLang="en-US" b="1" dirty="0">
                <a:solidFill>
                  <a:srgbClr val="FF0000"/>
                </a:solidFill>
                <a:latin typeface="微軟正黑體" pitchFamily="34" charset="-120"/>
                <a:ea typeface="超研澤粗隸" pitchFamily="49" charset="-120"/>
              </a:rPr>
              <a:t>分發錄取</a:t>
            </a:r>
          </a:p>
        </p:txBody>
      </p:sp>
      <p:sp>
        <p:nvSpPr>
          <p:cNvPr id="20" name="矩形 19"/>
          <p:cNvSpPr/>
          <p:nvPr/>
        </p:nvSpPr>
        <p:spPr>
          <a:xfrm>
            <a:off x="6372200" y="5013176"/>
            <a:ext cx="1656184" cy="576064"/>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zh-TW" altLang="en-US" b="1" dirty="0">
                <a:solidFill>
                  <a:srgbClr val="FF0000"/>
                </a:solidFill>
                <a:latin typeface="微軟正黑體" pitchFamily="34" charset="-120"/>
                <a:ea typeface="超研澤粗隸" pitchFamily="49" charset="-120"/>
              </a:rPr>
              <a:t>分發錄取</a:t>
            </a:r>
          </a:p>
        </p:txBody>
      </p:sp>
      <p:sp>
        <p:nvSpPr>
          <p:cNvPr id="21" name="矩形 20"/>
          <p:cNvSpPr/>
          <p:nvPr/>
        </p:nvSpPr>
        <p:spPr>
          <a:xfrm>
            <a:off x="6372200" y="2708920"/>
            <a:ext cx="1656184" cy="576064"/>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zh-TW" altLang="en-US" sz="1800" b="1" dirty="0">
                <a:solidFill>
                  <a:srgbClr val="FF0000"/>
                </a:solidFill>
                <a:latin typeface="微軟正黑體" pitchFamily="34" charset="-120"/>
                <a:ea typeface="超研澤粗隸" pitchFamily="49" charset="-120"/>
              </a:rPr>
              <a:t>校系無缺額</a:t>
            </a:r>
          </a:p>
        </p:txBody>
      </p:sp>
      <p:sp>
        <p:nvSpPr>
          <p:cNvPr id="22" name="矩形 21"/>
          <p:cNvSpPr/>
          <p:nvPr/>
        </p:nvSpPr>
        <p:spPr>
          <a:xfrm>
            <a:off x="6372200" y="3284984"/>
            <a:ext cx="1656184" cy="648072"/>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zh-TW" altLang="en-US" sz="1800" b="1" dirty="0">
                <a:solidFill>
                  <a:srgbClr val="FF0000"/>
                </a:solidFill>
                <a:latin typeface="微軟正黑體" pitchFamily="34" charset="-120"/>
                <a:ea typeface="超研澤粗隸" pitchFamily="49" charset="-120"/>
              </a:rPr>
              <a:t>校系有缺額但未錄取</a:t>
            </a:r>
          </a:p>
        </p:txBody>
      </p:sp>
      <p:sp>
        <p:nvSpPr>
          <p:cNvPr id="23" name="矩形 22"/>
          <p:cNvSpPr/>
          <p:nvPr/>
        </p:nvSpPr>
        <p:spPr>
          <a:xfrm>
            <a:off x="6372200" y="6093296"/>
            <a:ext cx="1656184" cy="576064"/>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zh-TW" altLang="en-US" sz="1800" b="1" dirty="0">
                <a:solidFill>
                  <a:srgbClr val="FF0000"/>
                </a:solidFill>
                <a:latin typeface="微軟正黑體" pitchFamily="34" charset="-120"/>
                <a:ea typeface="超研澤粗隸" pitchFamily="49" charset="-120"/>
              </a:rPr>
              <a:t>校系無缺額</a:t>
            </a:r>
          </a:p>
        </p:txBody>
      </p:sp>
      <p:sp>
        <p:nvSpPr>
          <p:cNvPr id="24" name="圓角矩形圖說文字 23"/>
          <p:cNvSpPr>
            <a:spLocks noChangeArrowheads="1"/>
          </p:cNvSpPr>
          <p:nvPr/>
        </p:nvSpPr>
        <p:spPr bwMode="auto">
          <a:xfrm>
            <a:off x="6011863" y="188913"/>
            <a:ext cx="2952750" cy="1223962"/>
          </a:xfrm>
          <a:prstGeom prst="wedgeRoundRectCallout">
            <a:avLst>
              <a:gd name="adj1" fmla="val 12903"/>
              <a:gd name="adj2" fmla="val 76847"/>
              <a:gd name="adj3" fmla="val 16667"/>
            </a:avLst>
          </a:prstGeom>
          <a:solidFill>
            <a:srgbClr val="FFFF00"/>
          </a:solidFill>
          <a:ln w="25400" algn="ctr">
            <a:solidFill>
              <a:srgbClr val="BB6126"/>
            </a:solidFill>
            <a:miter lim="800000"/>
            <a:headEnd/>
            <a:tailEnd/>
          </a:ln>
        </p:spPr>
        <p:txBody>
          <a:bodyPr anchor="ctr"/>
          <a:lstStyle/>
          <a:p>
            <a:pPr algn="ctr"/>
            <a:r>
              <a:rPr lang="zh-TW" altLang="en-US" sz="2800" b="1" dirty="0">
                <a:latin typeface="微軟正黑體" pitchFamily="34" charset="-120"/>
                <a:ea typeface="微軟正黑體" pitchFamily="34" charset="-120"/>
              </a:rPr>
              <a:t>第二輪分發對同一所高中再錄取人數</a:t>
            </a:r>
            <a:r>
              <a:rPr lang="zh-TW" altLang="en-US" sz="2800" b="1" dirty="0">
                <a:solidFill>
                  <a:srgbClr val="FF0000"/>
                </a:solidFill>
                <a:latin typeface="微軟正黑體" pitchFamily="34" charset="-120"/>
                <a:ea typeface="微軟正黑體" pitchFamily="34" charset="-120"/>
              </a:rPr>
              <a:t>不設限</a:t>
            </a:r>
          </a:p>
        </p:txBody>
      </p:sp>
      <p:sp>
        <p:nvSpPr>
          <p:cNvPr id="25" name="投影片編號版面配置區 24"/>
          <p:cNvSpPr>
            <a:spLocks noGrp="1"/>
          </p:cNvSpPr>
          <p:nvPr>
            <p:ph type="sldNum" sz="quarter" idx="11"/>
          </p:nvPr>
        </p:nvSpPr>
        <p:spPr/>
        <p:txBody>
          <a:bodyPr/>
          <a:lstStyle/>
          <a:p>
            <a:pPr>
              <a:defRPr/>
            </a:pPr>
            <a:fld id="{6A15D3F8-8650-4E8F-A071-52BD213F818D}" type="slidenum">
              <a:rPr lang="en-US" altLang="zh-TW" smtClean="0"/>
              <a:pPr>
                <a:defRPr/>
              </a:pPr>
              <a:t>27</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childTnLst>
                                </p:cTn>
                              </p:par>
                              <p:par>
                                <p:cTn id="36" presetID="2" presetClass="entr" presetSubtype="4"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ppt_x"/>
                                          </p:val>
                                        </p:tav>
                                        <p:tav tm="100000">
                                          <p:val>
                                            <p:strVal val="#ppt_x"/>
                                          </p:val>
                                        </p:tav>
                                      </p:tavLst>
                                    </p:anim>
                                    <p:anim calcmode="lin" valueType="num">
                                      <p:cBhvr additive="base">
                                        <p:cTn id="51" dur="500" fill="hold"/>
                                        <p:tgtEl>
                                          <p:spTgt spid="22"/>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ppt_x"/>
                                          </p:val>
                                        </p:tav>
                                        <p:tav tm="100000">
                                          <p:val>
                                            <p:strVal val="#ppt_x"/>
                                          </p:val>
                                        </p:tav>
                                      </p:tavLst>
                                    </p:anim>
                                    <p:anim calcmode="lin" valueType="num">
                                      <p:cBhvr additive="base">
                                        <p:cTn id="5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fontAlgn="auto">
              <a:spcAft>
                <a:spcPts val="0"/>
              </a:spcAft>
              <a:defRPr/>
            </a:pPr>
            <a:endParaRPr lang="zh-TW" altLang="en-US" smtClean="0"/>
          </a:p>
        </p:txBody>
      </p:sp>
      <p:sp>
        <p:nvSpPr>
          <p:cNvPr id="37891" name="Rectangle 3"/>
          <p:cNvSpPr>
            <a:spLocks noGrp="1" noChangeArrowheads="1"/>
          </p:cNvSpPr>
          <p:nvPr>
            <p:ph sz="quarter" idx="1"/>
          </p:nvPr>
        </p:nvSpPr>
        <p:spPr>
          <a:xfrm>
            <a:off x="457200" y="1600200"/>
            <a:ext cx="7467600" cy="4873625"/>
          </a:xfrm>
        </p:spPr>
        <p:txBody>
          <a:bodyPr/>
          <a:lstStyle/>
          <a:p>
            <a:endParaRPr lang="zh-TW" altLang="en-US" smtClean="0"/>
          </a:p>
        </p:txBody>
      </p:sp>
      <p:pic>
        <p:nvPicPr>
          <p:cNvPr id="37892" name="Picture 2"/>
          <p:cNvPicPr>
            <a:picLocks noChangeAspect="1" noChangeArrowheads="1"/>
          </p:cNvPicPr>
          <p:nvPr/>
        </p:nvPicPr>
        <p:blipFill>
          <a:blip r:embed="rId2" cstate="print"/>
          <a:srcRect l="15504" t="13406" r="12146" b="11781"/>
          <a:stretch>
            <a:fillRect/>
          </a:stretch>
        </p:blipFill>
        <p:spPr bwMode="auto">
          <a:xfrm>
            <a:off x="0" y="0"/>
            <a:ext cx="9144000" cy="7091363"/>
          </a:xfrm>
          <a:prstGeom prst="rect">
            <a:avLst/>
          </a:prstGeom>
          <a:noFill/>
          <a:ln w="9525">
            <a:noFill/>
            <a:miter lim="800000"/>
            <a:headEnd/>
            <a:tailEnd/>
          </a:ln>
        </p:spPr>
      </p:pic>
      <p:sp>
        <p:nvSpPr>
          <p:cNvPr id="37893" name="Oval 5"/>
          <p:cNvSpPr>
            <a:spLocks noChangeArrowheads="1"/>
          </p:cNvSpPr>
          <p:nvPr/>
        </p:nvSpPr>
        <p:spPr bwMode="auto">
          <a:xfrm>
            <a:off x="5724525" y="1916113"/>
            <a:ext cx="3240088" cy="1584325"/>
          </a:xfrm>
          <a:prstGeom prst="ellipse">
            <a:avLst/>
          </a:prstGeom>
          <a:noFill/>
          <a:ln w="38100">
            <a:solidFill>
              <a:srgbClr val="FF0000"/>
            </a:solidFill>
            <a:round/>
            <a:headEnd/>
            <a:tailEnd/>
          </a:ln>
        </p:spPr>
        <p:txBody>
          <a:bodyPr wrap="none" anchor="ctr"/>
          <a:lstStyle/>
          <a:p>
            <a:endParaRPr lang="zh-TW" altLang="en-US"/>
          </a:p>
        </p:txBody>
      </p:sp>
      <p:sp>
        <p:nvSpPr>
          <p:cNvPr id="6" name="圓角矩形 5"/>
          <p:cNvSpPr/>
          <p:nvPr/>
        </p:nvSpPr>
        <p:spPr>
          <a:xfrm>
            <a:off x="684213" y="3573463"/>
            <a:ext cx="8135937" cy="328453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r>
              <a:rPr lang="en-US" altLang="zh-TW" sz="4000" b="1">
                <a:solidFill>
                  <a:schemeClr val="bg1"/>
                </a:solidFill>
                <a:latin typeface="標楷體" pitchFamily="65" charset="-120"/>
                <a:ea typeface="標楷體" pitchFamily="65" charset="-120"/>
              </a:rPr>
              <a:t>100</a:t>
            </a:r>
            <a:r>
              <a:rPr lang="zh-TW" altLang="en-US" sz="4000" b="1">
                <a:solidFill>
                  <a:schemeClr val="bg1"/>
                </a:solidFill>
                <a:latin typeface="標楷體" pitchFamily="65" charset="-120"/>
                <a:ea typeface="標楷體" pitchFamily="65" charset="-120"/>
              </a:rPr>
              <a:t>年繁星各系分發比序錄取標準一覽表：</a:t>
            </a:r>
            <a:r>
              <a:rPr lang="zh-TW" altLang="en-US" sz="2800" b="1">
                <a:solidFill>
                  <a:schemeClr val="bg1"/>
                </a:solidFill>
                <a:latin typeface="標楷體" pitchFamily="65" charset="-120"/>
                <a:ea typeface="標楷體" pitchFamily="65" charset="-120"/>
              </a:rPr>
              <a:t>請點選大學甄選入學委員會</a:t>
            </a:r>
            <a:r>
              <a:rPr lang="en-US" altLang="zh-TW" sz="2800" b="1">
                <a:solidFill>
                  <a:schemeClr val="bg1"/>
                </a:solidFill>
                <a:latin typeface="標楷體" pitchFamily="65" charset="-120"/>
                <a:ea typeface="標楷體" pitchFamily="65" charset="-120"/>
              </a:rPr>
              <a:t>-</a:t>
            </a:r>
            <a:r>
              <a:rPr lang="zh-TW" altLang="en-US" sz="2800" b="1">
                <a:solidFill>
                  <a:schemeClr val="bg1"/>
                </a:solidFill>
                <a:latin typeface="標楷體" pitchFamily="65" charset="-120"/>
                <a:ea typeface="標楷體" pitchFamily="65" charset="-120"/>
              </a:rPr>
              <a:t>點「繁星推薦」</a:t>
            </a:r>
            <a:r>
              <a:rPr lang="en-US" altLang="zh-TW" sz="2800" b="1">
                <a:solidFill>
                  <a:schemeClr val="bg1"/>
                </a:solidFill>
                <a:latin typeface="標楷體" pitchFamily="65" charset="-120"/>
                <a:ea typeface="標楷體" pitchFamily="65" charset="-120"/>
              </a:rPr>
              <a:t>-</a:t>
            </a:r>
            <a:r>
              <a:rPr lang="zh-TW" altLang="en-US" sz="2800" b="1">
                <a:solidFill>
                  <a:schemeClr val="bg1"/>
                </a:solidFill>
                <a:latin typeface="標楷體" pitchFamily="65" charset="-120"/>
                <a:ea typeface="標楷體" pitchFamily="65" charset="-120"/>
              </a:rPr>
              <a:t>點左側「歷年資料」</a:t>
            </a:r>
            <a:r>
              <a:rPr lang="en-US" altLang="zh-TW" sz="2800" b="1">
                <a:solidFill>
                  <a:schemeClr val="bg1"/>
                </a:solidFill>
                <a:latin typeface="標楷體" pitchFamily="65" charset="-120"/>
                <a:ea typeface="標楷體" pitchFamily="65" charset="-120"/>
              </a:rPr>
              <a:t>-</a:t>
            </a:r>
            <a:r>
              <a:rPr lang="zh-TW" altLang="en-US" sz="2800" b="1">
                <a:solidFill>
                  <a:schemeClr val="bg1"/>
                </a:solidFill>
                <a:latin typeface="標楷體" pitchFamily="65" charset="-120"/>
                <a:ea typeface="標楷體" pitchFamily="65" charset="-120"/>
              </a:rPr>
              <a:t>「</a:t>
            </a:r>
            <a:r>
              <a:rPr lang="en-US" altLang="zh-TW" sz="2800" b="1">
                <a:solidFill>
                  <a:schemeClr val="bg1"/>
                </a:solidFill>
                <a:latin typeface="標楷體" pitchFamily="65" charset="-120"/>
                <a:ea typeface="標楷體" pitchFamily="65" charset="-120"/>
              </a:rPr>
              <a:t>100</a:t>
            </a:r>
            <a:r>
              <a:rPr lang="zh-TW" altLang="en-US" sz="2800" b="1">
                <a:solidFill>
                  <a:schemeClr val="bg1"/>
                </a:solidFill>
                <a:latin typeface="標楷體" pitchFamily="65" charset="-120"/>
                <a:ea typeface="標楷體" pitchFamily="65" charset="-120"/>
              </a:rPr>
              <a:t>年度」</a:t>
            </a:r>
            <a:r>
              <a:rPr lang="en-US" altLang="zh-TW" sz="2800" b="1">
                <a:solidFill>
                  <a:schemeClr val="bg1"/>
                </a:solidFill>
                <a:latin typeface="標楷體" pitchFamily="65" charset="-120"/>
                <a:ea typeface="標楷體" pitchFamily="65" charset="-120"/>
              </a:rPr>
              <a:t>-</a:t>
            </a:r>
            <a:r>
              <a:rPr lang="zh-TW" altLang="en-US" sz="2800" b="1">
                <a:solidFill>
                  <a:schemeClr val="bg1"/>
                </a:solidFill>
                <a:latin typeface="標楷體" pitchFamily="65" charset="-120"/>
                <a:ea typeface="標楷體" pitchFamily="65" charset="-120"/>
              </a:rPr>
              <a:t>點上方「錄取名單查詢」</a:t>
            </a:r>
            <a:r>
              <a:rPr lang="en-US" altLang="zh-TW" sz="2800" b="1">
                <a:solidFill>
                  <a:schemeClr val="bg1"/>
                </a:solidFill>
                <a:latin typeface="標楷體" pitchFamily="65" charset="-120"/>
                <a:ea typeface="標楷體" pitchFamily="65" charset="-120"/>
              </a:rPr>
              <a:t>-</a:t>
            </a:r>
            <a:r>
              <a:rPr lang="zh-TW" altLang="en-US" sz="2800" b="1">
                <a:solidFill>
                  <a:schemeClr val="bg1"/>
                </a:solidFill>
                <a:latin typeface="標楷體" pitchFamily="65" charset="-120"/>
                <a:ea typeface="標楷體" pitchFamily="65" charset="-120"/>
              </a:rPr>
              <a:t>「各校系學測檢定及分發比序錄取標準一覽表」或網址</a:t>
            </a:r>
            <a:r>
              <a:rPr lang="en-US" altLang="zh-TW" b="1">
                <a:solidFill>
                  <a:schemeClr val="bg1"/>
                </a:solidFill>
                <a:latin typeface="標楷體" pitchFamily="65" charset="-120"/>
                <a:ea typeface="標楷體" pitchFamily="65" charset="-120"/>
                <a:hlinkClick r:id="rId3"/>
              </a:rPr>
              <a:t>https://www.caac.ccu.edu.tw/star100/b_result_o/html/statics/collegeList_1.htm</a:t>
            </a:r>
            <a:endParaRPr lang="zh-TW" altLang="en-US" b="1">
              <a:solidFill>
                <a:schemeClr val="bg1"/>
              </a:solidFill>
              <a:latin typeface="標楷體" pitchFamily="65" charset="-120"/>
              <a:ea typeface="標楷體" pitchFamily="65" charset="-120"/>
            </a:endParaRPr>
          </a:p>
        </p:txBody>
      </p:sp>
      <p:sp>
        <p:nvSpPr>
          <p:cNvPr id="7" name="投影片編號版面配置區 6"/>
          <p:cNvSpPr>
            <a:spLocks noGrp="1"/>
          </p:cNvSpPr>
          <p:nvPr>
            <p:ph type="sldNum" sz="quarter" idx="11"/>
          </p:nvPr>
        </p:nvSpPr>
        <p:spPr/>
        <p:txBody>
          <a:bodyPr/>
          <a:lstStyle/>
          <a:p>
            <a:pPr>
              <a:defRPr/>
            </a:pPr>
            <a:fld id="{6A15D3F8-8650-4E8F-A071-52BD213F818D}" type="slidenum">
              <a:rPr lang="en-US" altLang="zh-TW" smtClean="0"/>
              <a:pPr>
                <a:defRPr/>
              </a:pPr>
              <a:t>28</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fontAlgn="auto">
              <a:spcAft>
                <a:spcPts val="0"/>
              </a:spcAft>
              <a:defRPr/>
            </a:pPr>
            <a:r>
              <a:rPr lang="zh-TW" altLang="en-US" sz="4000" b="1" dirty="0" smtClean="0">
                <a:solidFill>
                  <a:schemeClr val="tx1"/>
                </a:solidFill>
                <a:latin typeface="微軟正黑體" pitchFamily="34" charset="-120"/>
                <a:ea typeface="微軟正黑體" pitchFamily="34" charset="-120"/>
              </a:rPr>
              <a:t>錄取生限制 </a:t>
            </a:r>
          </a:p>
        </p:txBody>
      </p:sp>
      <p:sp>
        <p:nvSpPr>
          <p:cNvPr id="38915" name="Rectangle 3"/>
          <p:cNvSpPr>
            <a:spLocks noGrp="1" noChangeArrowheads="1"/>
          </p:cNvSpPr>
          <p:nvPr>
            <p:ph sz="quarter" idx="1"/>
          </p:nvPr>
        </p:nvSpPr>
        <p:spPr>
          <a:xfrm>
            <a:off x="457200" y="1600200"/>
            <a:ext cx="7467600" cy="4873625"/>
          </a:xfrm>
        </p:spPr>
        <p:txBody>
          <a:bodyPr/>
          <a:lstStyle/>
          <a:p>
            <a:pPr>
              <a:buClr>
                <a:srgbClr val="003300"/>
              </a:buClr>
            </a:pPr>
            <a:r>
              <a:rPr lang="zh-TW" altLang="en-US" sz="3200" b="1" smtClean="0">
                <a:latin typeface="標楷體" pitchFamily="65" charset="-120"/>
                <a:ea typeface="標楷體" pitchFamily="65" charset="-120"/>
              </a:rPr>
              <a:t>錄取生</a:t>
            </a:r>
            <a:r>
              <a:rPr lang="zh-TW" altLang="en-US" sz="3200" b="1" smtClean="0">
                <a:solidFill>
                  <a:srgbClr val="FF0000"/>
                </a:solidFill>
                <a:latin typeface="標楷體" pitchFamily="65" charset="-120"/>
                <a:ea typeface="標楷體" pitchFamily="65" charset="-120"/>
              </a:rPr>
              <a:t>不得</a:t>
            </a:r>
            <a:r>
              <a:rPr lang="zh-TW" altLang="en-US" sz="3200" b="1" smtClean="0">
                <a:latin typeface="標楷體" pitchFamily="65" charset="-120"/>
                <a:ea typeface="標楷體" pitchFamily="65" charset="-120"/>
              </a:rPr>
              <a:t>報名該學年度「個人申請」</a:t>
            </a:r>
          </a:p>
          <a:p>
            <a:pPr>
              <a:buClr>
                <a:srgbClr val="003300"/>
              </a:buClr>
              <a:buFont typeface="Wingdings" pitchFamily="2" charset="2"/>
              <a:buNone/>
            </a:pPr>
            <a:r>
              <a:rPr lang="zh-TW" altLang="en-US" sz="3200" b="1" smtClean="0">
                <a:latin typeface="標楷體" pitchFamily="65" charset="-120"/>
                <a:ea typeface="標楷體" pitchFamily="65" charset="-120"/>
              </a:rPr>
              <a:t> 及科技校院日間部四年制申請入學第一階段篩選。</a:t>
            </a:r>
          </a:p>
          <a:p>
            <a:pPr>
              <a:buClr>
                <a:srgbClr val="003300"/>
              </a:buClr>
            </a:pPr>
            <a:r>
              <a:rPr lang="zh-TW" altLang="en-US" sz="3200" b="1" smtClean="0">
                <a:solidFill>
                  <a:srgbClr val="FF0000"/>
                </a:solidFill>
                <a:latin typeface="標楷體" pitchFamily="65" charset="-120"/>
                <a:ea typeface="標楷體" pitchFamily="65" charset="-120"/>
              </a:rPr>
              <a:t>未於規定期限內放棄錄取</a:t>
            </a:r>
            <a:r>
              <a:rPr lang="zh-TW" altLang="en-US" sz="3200" b="1" smtClean="0">
                <a:latin typeface="標楷體" pitchFamily="65" charset="-120"/>
                <a:ea typeface="標楷體" pitchFamily="65" charset="-120"/>
              </a:rPr>
              <a:t>資格者，</a:t>
            </a:r>
            <a:r>
              <a:rPr lang="zh-TW" altLang="en-US" sz="3200" b="1" smtClean="0">
                <a:solidFill>
                  <a:srgbClr val="FF0000"/>
                </a:solidFill>
                <a:latin typeface="標楷體" pitchFamily="65" charset="-120"/>
                <a:ea typeface="標楷體" pitchFamily="65" charset="-120"/>
              </a:rPr>
              <a:t>不得</a:t>
            </a:r>
            <a:r>
              <a:rPr lang="zh-TW" altLang="en-US" sz="3200" b="1" smtClean="0">
                <a:latin typeface="標楷體" pitchFamily="65" charset="-120"/>
                <a:ea typeface="標楷體" pitchFamily="65" charset="-120"/>
              </a:rPr>
              <a:t>報名該學年度大學考試入學招生。 </a:t>
            </a:r>
          </a:p>
        </p:txBody>
      </p:sp>
      <p:sp>
        <p:nvSpPr>
          <p:cNvPr id="4" name="投影片編號版面配置區 3"/>
          <p:cNvSpPr>
            <a:spLocks noGrp="1"/>
          </p:cNvSpPr>
          <p:nvPr>
            <p:ph type="sldNum" sz="quarter" idx="11"/>
          </p:nvPr>
        </p:nvSpPr>
        <p:spPr/>
        <p:txBody>
          <a:bodyPr/>
          <a:lstStyle/>
          <a:p>
            <a:pPr>
              <a:defRPr/>
            </a:pPr>
            <a:fld id="{6A15D3F8-8650-4E8F-A071-52BD213F818D}" type="slidenum">
              <a:rPr lang="en-US" altLang="zh-TW" smtClean="0"/>
              <a:pPr>
                <a:defRPr/>
              </a:pPr>
              <a:t>29</a:t>
            </a:fld>
            <a:endParaRPr lang="en-US" altLang="zh-TW"/>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 name="資料庫圖表 69"/>
          <p:cNvGraphicFramePr/>
          <p:nvPr/>
        </p:nvGraphicFramePr>
        <p:xfrm>
          <a:off x="683568" y="332656"/>
          <a:ext cx="7848600" cy="1439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121"/>
          <p:cNvGrpSpPr>
            <a:grpSpLocks/>
          </p:cNvGrpSpPr>
          <p:nvPr/>
        </p:nvGrpSpPr>
        <p:grpSpPr bwMode="auto">
          <a:xfrm>
            <a:off x="611188" y="1844675"/>
            <a:ext cx="7934325" cy="1793875"/>
            <a:chOff x="657" y="1298"/>
            <a:chExt cx="4998" cy="1130"/>
          </a:xfrm>
        </p:grpSpPr>
        <p:grpSp>
          <p:nvGrpSpPr>
            <p:cNvPr id="12337" name="Group 119"/>
            <p:cNvGrpSpPr>
              <a:grpSpLocks/>
            </p:cNvGrpSpPr>
            <p:nvPr/>
          </p:nvGrpSpPr>
          <p:grpSpPr bwMode="auto">
            <a:xfrm>
              <a:off x="657" y="1298"/>
              <a:ext cx="3946" cy="683"/>
              <a:chOff x="657" y="1298"/>
              <a:chExt cx="3946" cy="683"/>
            </a:xfrm>
          </p:grpSpPr>
          <p:sp>
            <p:nvSpPr>
              <p:cNvPr id="10" name="AutoShape 55"/>
              <p:cNvSpPr>
                <a:spLocks noChangeArrowheads="1"/>
              </p:cNvSpPr>
              <p:nvPr/>
            </p:nvSpPr>
            <p:spPr bwMode="auto">
              <a:xfrm>
                <a:off x="657" y="1702"/>
                <a:ext cx="3946" cy="279"/>
              </a:xfrm>
              <a:prstGeom prst="roundRect">
                <a:avLst>
                  <a:gd name="adj" fmla="val 16667"/>
                </a:avLst>
              </a:prstGeom>
              <a:solidFill>
                <a:schemeClr val="tx1"/>
              </a:solidFill>
              <a:ln w="9525" algn="ctr">
                <a:noFill/>
                <a:round/>
                <a:headEnd/>
                <a:tailEnd/>
              </a:ln>
              <a:effectLst/>
            </p:spPr>
            <p:txBody>
              <a:bodyPr anchor="ctr">
                <a:spAutoFit/>
              </a:bodyPr>
              <a:lstStyle/>
              <a:p>
                <a:pPr algn="ctr">
                  <a:defRPr/>
                </a:pPr>
                <a:r>
                  <a:rPr lang="zh-TW" altLang="en-US" sz="2000" b="1" dirty="0">
                    <a:solidFill>
                      <a:schemeClr val="bg1"/>
                    </a:solidFill>
                    <a:latin typeface="微軟正黑體" pitchFamily="34" charset="-120"/>
                    <a:ea typeface="微軟正黑體" pitchFamily="34" charset="-120"/>
                  </a:rPr>
                  <a:t>高三寒假參加學科能力測驗</a:t>
                </a:r>
                <a:r>
                  <a:rPr lang="en-US" altLang="zh-TW" sz="1200" b="1" dirty="0">
                    <a:solidFill>
                      <a:schemeClr val="bg2">
                        <a:lumMod val="75000"/>
                      </a:schemeClr>
                    </a:solidFill>
                    <a:latin typeface="微軟正黑體" pitchFamily="34" charset="-120"/>
                    <a:ea typeface="微軟正黑體" pitchFamily="34" charset="-120"/>
                  </a:rPr>
                  <a:t>1/17</a:t>
                </a:r>
                <a:r>
                  <a:rPr lang="zh-TW" altLang="en-US" sz="1200" b="1" dirty="0">
                    <a:solidFill>
                      <a:schemeClr val="bg2">
                        <a:lumMod val="75000"/>
                      </a:schemeClr>
                    </a:solidFill>
                    <a:latin typeface="微軟正黑體" pitchFamily="34" charset="-120"/>
                    <a:ea typeface="微軟正黑體" pitchFamily="34" charset="-120"/>
                  </a:rPr>
                  <a:t>～</a:t>
                </a:r>
                <a:r>
                  <a:rPr lang="en-US" altLang="zh-TW" sz="1200" b="1" dirty="0">
                    <a:solidFill>
                      <a:schemeClr val="bg2">
                        <a:lumMod val="75000"/>
                      </a:schemeClr>
                    </a:solidFill>
                    <a:latin typeface="微軟正黑體" pitchFamily="34" charset="-120"/>
                    <a:ea typeface="微軟正黑體" pitchFamily="34" charset="-120"/>
                  </a:rPr>
                  <a:t>1/18 </a:t>
                </a:r>
                <a:r>
                  <a:rPr lang="en-US" altLang="zh-TW" sz="2000" b="1" dirty="0">
                    <a:solidFill>
                      <a:schemeClr val="bg1"/>
                    </a:solidFill>
                    <a:latin typeface="微軟正黑體" pitchFamily="34" charset="-120"/>
                    <a:ea typeface="微軟正黑體" pitchFamily="34" charset="-120"/>
                  </a:rPr>
                  <a:t>(</a:t>
                </a:r>
                <a:r>
                  <a:rPr lang="zh-TW" altLang="en-US" sz="2000" b="1" dirty="0">
                    <a:solidFill>
                      <a:schemeClr val="bg1"/>
                    </a:solidFill>
                    <a:latin typeface="微軟正黑體" pitchFamily="34" charset="-120"/>
                    <a:ea typeface="微軟正黑體" pitchFamily="34" charset="-120"/>
                  </a:rPr>
                  <a:t>或術科</a:t>
                </a:r>
                <a:r>
                  <a:rPr lang="en-US" altLang="zh-TW" sz="1200" b="1" dirty="0">
                    <a:solidFill>
                      <a:schemeClr val="bg2">
                        <a:lumMod val="75000"/>
                      </a:schemeClr>
                    </a:solidFill>
                    <a:latin typeface="微軟正黑體" pitchFamily="34" charset="-120"/>
                    <a:ea typeface="微軟正黑體" pitchFamily="34" charset="-120"/>
                  </a:rPr>
                  <a:t>2/4~2/13</a:t>
                </a:r>
                <a:r>
                  <a:rPr lang="en-US" altLang="zh-TW" sz="2000" b="1" dirty="0">
                    <a:solidFill>
                      <a:schemeClr val="bg1"/>
                    </a:solidFill>
                    <a:latin typeface="微軟正黑體" pitchFamily="34" charset="-120"/>
                    <a:ea typeface="微軟正黑體" pitchFamily="34" charset="-120"/>
                  </a:rPr>
                  <a:t>)</a:t>
                </a:r>
              </a:p>
            </p:txBody>
          </p:sp>
          <p:sp>
            <p:nvSpPr>
              <p:cNvPr id="11" name="Line 56"/>
              <p:cNvSpPr>
                <a:spLocks noChangeShapeType="1"/>
              </p:cNvSpPr>
              <p:nvPr/>
            </p:nvSpPr>
            <p:spPr bwMode="auto">
              <a:xfrm flipH="1">
                <a:off x="1201" y="1298"/>
                <a:ext cx="0" cy="317"/>
              </a:xfrm>
              <a:prstGeom prst="line">
                <a:avLst/>
              </a:prstGeom>
              <a:noFill/>
              <a:ln w="9525">
                <a:solidFill>
                  <a:schemeClr val="tx1"/>
                </a:solidFill>
                <a:round/>
                <a:headEnd/>
                <a:tailEnd type="triangle" w="med" len="med"/>
              </a:ln>
              <a:effectLst/>
            </p:spPr>
            <p:txBody>
              <a:bodyPr anchor="ctr">
                <a:spAutoFit/>
              </a:bodyPr>
              <a:lstStyle/>
              <a:p>
                <a:pPr>
                  <a:defRPr/>
                </a:pPr>
                <a:endParaRPr lang="zh-TW" altLang="en-US">
                  <a:latin typeface="華康粗黑體" pitchFamily="49" charset="-120"/>
                  <a:ea typeface="華康粗黑體" pitchFamily="49" charset="-120"/>
                </a:endParaRPr>
              </a:p>
            </p:txBody>
          </p:sp>
          <p:sp>
            <p:nvSpPr>
              <p:cNvPr id="12" name="Line 57"/>
              <p:cNvSpPr>
                <a:spLocks noChangeShapeType="1"/>
              </p:cNvSpPr>
              <p:nvPr/>
            </p:nvSpPr>
            <p:spPr bwMode="auto">
              <a:xfrm flipH="1">
                <a:off x="2970" y="1298"/>
                <a:ext cx="4" cy="317"/>
              </a:xfrm>
              <a:prstGeom prst="line">
                <a:avLst/>
              </a:prstGeom>
              <a:noFill/>
              <a:ln w="9525">
                <a:solidFill>
                  <a:schemeClr val="tx1"/>
                </a:solidFill>
                <a:round/>
                <a:headEnd/>
                <a:tailEnd type="triangle" w="med" len="med"/>
              </a:ln>
              <a:effectLst/>
            </p:spPr>
            <p:txBody>
              <a:bodyPr anchor="ctr">
                <a:spAutoFit/>
              </a:bodyPr>
              <a:lstStyle/>
              <a:p>
                <a:pPr>
                  <a:defRPr/>
                </a:pPr>
                <a:endParaRPr lang="zh-TW" altLang="en-US">
                  <a:latin typeface="華康粗黑體" pitchFamily="49" charset="-120"/>
                  <a:ea typeface="華康粗黑體" pitchFamily="49" charset="-120"/>
                </a:endParaRPr>
              </a:p>
            </p:txBody>
          </p:sp>
          <p:sp>
            <p:nvSpPr>
              <p:cNvPr id="13" name="Line 58"/>
              <p:cNvSpPr>
                <a:spLocks noChangeShapeType="1"/>
              </p:cNvSpPr>
              <p:nvPr/>
            </p:nvSpPr>
            <p:spPr bwMode="auto">
              <a:xfrm flipH="1">
                <a:off x="4375" y="1298"/>
                <a:ext cx="4" cy="317"/>
              </a:xfrm>
              <a:prstGeom prst="line">
                <a:avLst/>
              </a:prstGeom>
              <a:noFill/>
              <a:ln w="9525">
                <a:solidFill>
                  <a:schemeClr val="tx1"/>
                </a:solidFill>
                <a:round/>
                <a:headEnd/>
                <a:tailEnd type="triangle" w="med" len="med"/>
              </a:ln>
              <a:effectLst/>
            </p:spPr>
            <p:txBody>
              <a:bodyPr anchor="ctr">
                <a:spAutoFit/>
              </a:bodyPr>
              <a:lstStyle/>
              <a:p>
                <a:pPr>
                  <a:defRPr/>
                </a:pPr>
                <a:endParaRPr lang="zh-TW" altLang="en-US">
                  <a:latin typeface="華康粗黑體" pitchFamily="49" charset="-120"/>
                  <a:ea typeface="華康粗黑體" pitchFamily="49" charset="-120"/>
                </a:endParaRPr>
              </a:p>
            </p:txBody>
          </p:sp>
        </p:grpSp>
        <p:sp>
          <p:nvSpPr>
            <p:cNvPr id="8" name="Line 59"/>
            <p:cNvSpPr>
              <a:spLocks noChangeShapeType="1"/>
            </p:cNvSpPr>
            <p:nvPr/>
          </p:nvSpPr>
          <p:spPr bwMode="auto">
            <a:xfrm>
              <a:off x="5057" y="1343"/>
              <a:ext cx="0" cy="635"/>
            </a:xfrm>
            <a:prstGeom prst="line">
              <a:avLst/>
            </a:prstGeom>
            <a:noFill/>
            <a:ln w="9525">
              <a:solidFill>
                <a:schemeClr val="tx1"/>
              </a:solidFill>
              <a:round/>
              <a:headEnd/>
              <a:tailEnd type="triangle" w="med" len="med"/>
            </a:ln>
            <a:effectLst/>
          </p:spPr>
          <p:txBody>
            <a:bodyPr anchor="ctr">
              <a:spAutoFit/>
            </a:bodyPr>
            <a:lstStyle/>
            <a:p>
              <a:pPr>
                <a:defRPr/>
              </a:pPr>
              <a:endParaRPr lang="zh-TW" altLang="en-US">
                <a:latin typeface="華康粗黑體" pitchFamily="49" charset="-120"/>
                <a:ea typeface="華康粗黑體" pitchFamily="49" charset="-120"/>
              </a:endParaRPr>
            </a:p>
          </p:txBody>
        </p:sp>
        <p:sp>
          <p:nvSpPr>
            <p:cNvPr id="9" name="AutoShape 60"/>
            <p:cNvSpPr>
              <a:spLocks noChangeArrowheads="1"/>
            </p:cNvSpPr>
            <p:nvPr/>
          </p:nvSpPr>
          <p:spPr bwMode="auto">
            <a:xfrm>
              <a:off x="4332" y="2020"/>
              <a:ext cx="1323" cy="408"/>
            </a:xfrm>
            <a:prstGeom prst="roundRect">
              <a:avLst>
                <a:gd name="adj" fmla="val 16667"/>
              </a:avLst>
            </a:prstGeom>
            <a:solidFill>
              <a:schemeClr val="tx1"/>
            </a:solidFill>
            <a:ln w="9525" algn="ctr">
              <a:noFill/>
              <a:round/>
              <a:headEnd/>
              <a:tailEnd/>
            </a:ln>
            <a:effectLst/>
          </p:spPr>
          <p:txBody>
            <a:bodyPr anchor="ctr">
              <a:spAutoFit/>
            </a:bodyPr>
            <a:lstStyle/>
            <a:p>
              <a:pPr algn="ctr">
                <a:defRPr/>
              </a:pPr>
              <a:r>
                <a:rPr lang="en-US" altLang="zh-TW" sz="1600" b="1" dirty="0">
                  <a:solidFill>
                    <a:schemeClr val="bg1"/>
                  </a:solidFill>
                  <a:latin typeface="微軟正黑體" pitchFamily="34" charset="-120"/>
                  <a:ea typeface="微軟正黑體" pitchFamily="34" charset="-120"/>
                </a:rPr>
                <a:t>7</a:t>
              </a:r>
              <a:r>
                <a:rPr lang="zh-TW" altLang="en-US" sz="1600" b="1" dirty="0">
                  <a:solidFill>
                    <a:schemeClr val="bg1"/>
                  </a:solidFill>
                  <a:latin typeface="微軟正黑體" pitchFamily="34" charset="-120"/>
                  <a:ea typeface="微軟正黑體" pitchFamily="34" charset="-120"/>
                </a:rPr>
                <a:t>月</a:t>
              </a:r>
              <a:r>
                <a:rPr lang="en-US" altLang="zh-TW" sz="1600" b="1" dirty="0">
                  <a:solidFill>
                    <a:schemeClr val="bg1"/>
                  </a:solidFill>
                  <a:latin typeface="微軟正黑體" pitchFamily="34" charset="-120"/>
                  <a:ea typeface="微軟正黑體" pitchFamily="34" charset="-120"/>
                </a:rPr>
                <a:t>1</a:t>
              </a:r>
              <a:r>
                <a:rPr lang="zh-TW" altLang="en-US" sz="1600" b="1" dirty="0">
                  <a:solidFill>
                    <a:schemeClr val="bg1"/>
                  </a:solidFill>
                  <a:latin typeface="微軟正黑體" pitchFamily="34" charset="-120"/>
                  <a:ea typeface="微軟正黑體" pitchFamily="34" charset="-120"/>
                </a:rPr>
                <a:t>日至</a:t>
              </a:r>
              <a:r>
                <a:rPr lang="en-US" altLang="zh-TW" sz="1600" b="1" dirty="0">
                  <a:solidFill>
                    <a:schemeClr val="bg1"/>
                  </a:solidFill>
                  <a:latin typeface="微軟正黑體" pitchFamily="34" charset="-120"/>
                  <a:ea typeface="微軟正黑體" pitchFamily="34" charset="-120"/>
                </a:rPr>
                <a:t>3</a:t>
              </a:r>
              <a:r>
                <a:rPr lang="zh-TW" altLang="en-US" sz="1600" b="1" dirty="0">
                  <a:solidFill>
                    <a:schemeClr val="bg1"/>
                  </a:solidFill>
                  <a:latin typeface="微軟正黑體" pitchFamily="34" charset="-120"/>
                  <a:ea typeface="微軟正黑體" pitchFamily="34" charset="-120"/>
                </a:rPr>
                <a:t>日</a:t>
              </a:r>
            </a:p>
            <a:p>
              <a:pPr algn="ctr">
                <a:defRPr/>
              </a:pPr>
              <a:r>
                <a:rPr lang="zh-TW" altLang="en-US" sz="1600" b="1" dirty="0">
                  <a:solidFill>
                    <a:schemeClr val="bg1"/>
                  </a:solidFill>
                  <a:latin typeface="微軟正黑體" pitchFamily="34" charset="-120"/>
                  <a:ea typeface="微軟正黑體" pitchFamily="34" charset="-120"/>
                </a:rPr>
                <a:t>參加指定科目考試</a:t>
              </a:r>
            </a:p>
          </p:txBody>
        </p:sp>
      </p:grpSp>
      <p:grpSp>
        <p:nvGrpSpPr>
          <p:cNvPr id="4" name="Group 138"/>
          <p:cNvGrpSpPr>
            <a:grpSpLocks/>
          </p:cNvGrpSpPr>
          <p:nvPr/>
        </p:nvGrpSpPr>
        <p:grpSpPr bwMode="auto">
          <a:xfrm>
            <a:off x="7021513" y="3933825"/>
            <a:ext cx="2039937" cy="1631950"/>
            <a:chOff x="4604" y="2523"/>
            <a:chExt cx="1242" cy="1028"/>
          </a:xfrm>
        </p:grpSpPr>
        <p:sp>
          <p:nvSpPr>
            <p:cNvPr id="12333" name="Line 91"/>
            <p:cNvSpPr>
              <a:spLocks noChangeShapeType="1"/>
            </p:cNvSpPr>
            <p:nvPr/>
          </p:nvSpPr>
          <p:spPr bwMode="auto">
            <a:xfrm>
              <a:off x="5012" y="2523"/>
              <a:ext cx="0" cy="181"/>
            </a:xfrm>
            <a:prstGeom prst="line">
              <a:avLst/>
            </a:prstGeom>
            <a:noFill/>
            <a:ln w="9525">
              <a:solidFill>
                <a:schemeClr val="tx1"/>
              </a:solidFill>
              <a:round/>
              <a:headEnd/>
              <a:tailEnd type="triangle" w="med" len="med"/>
            </a:ln>
          </p:spPr>
          <p:txBody>
            <a:bodyPr anchor="ctr">
              <a:spAutoFit/>
            </a:bodyPr>
            <a:lstStyle/>
            <a:p>
              <a:endParaRPr lang="zh-TW" altLang="en-US"/>
            </a:p>
          </p:txBody>
        </p:sp>
        <p:sp>
          <p:nvSpPr>
            <p:cNvPr id="12334" name="Rectangle 92"/>
            <p:cNvSpPr>
              <a:spLocks noChangeArrowheads="1"/>
            </p:cNvSpPr>
            <p:nvPr/>
          </p:nvSpPr>
          <p:spPr bwMode="auto">
            <a:xfrm>
              <a:off x="4604" y="2749"/>
              <a:ext cx="1242" cy="368"/>
            </a:xfrm>
            <a:prstGeom prst="rect">
              <a:avLst/>
            </a:prstGeom>
            <a:solidFill>
              <a:srgbClr val="FFFF00"/>
            </a:solidFill>
            <a:ln w="9525" algn="ctr">
              <a:noFill/>
              <a:miter lim="800000"/>
              <a:headEnd/>
              <a:tailEnd/>
            </a:ln>
          </p:spPr>
          <p:txBody>
            <a:bodyPr wrap="none" anchor="ctr">
              <a:spAutoFit/>
            </a:bodyPr>
            <a:lstStyle/>
            <a:p>
              <a:r>
                <a:rPr lang="zh-TW" altLang="en-US" sz="1600" b="1" dirty="0">
                  <a:solidFill>
                    <a:srgbClr val="000000"/>
                  </a:solidFill>
                  <a:latin typeface="微軟正黑體" pitchFamily="34" charset="-120"/>
                  <a:ea typeface="微軟正黑體" pitchFamily="34" charset="-120"/>
                </a:rPr>
                <a:t>網路選填志願</a:t>
              </a:r>
            </a:p>
            <a:p>
              <a:r>
                <a:rPr lang="en-US" altLang="zh-TW" sz="1600" b="1" dirty="0">
                  <a:solidFill>
                    <a:srgbClr val="000000"/>
                  </a:solidFill>
                  <a:latin typeface="微軟正黑體" pitchFamily="34" charset="-120"/>
                  <a:ea typeface="微軟正黑體" pitchFamily="34" charset="-120"/>
                </a:rPr>
                <a:t>(</a:t>
              </a:r>
              <a:r>
                <a:rPr lang="zh-TW" altLang="en-US" sz="1600" b="1" dirty="0">
                  <a:solidFill>
                    <a:srgbClr val="000000"/>
                  </a:solidFill>
                  <a:latin typeface="微軟正黑體" pitchFamily="34" charset="-120"/>
                  <a:ea typeface="微軟正黑體" pitchFamily="34" charset="-120"/>
                </a:rPr>
                <a:t>最多</a:t>
              </a:r>
              <a:r>
                <a:rPr lang="en-US" altLang="zh-TW" sz="1600" b="1" dirty="0">
                  <a:solidFill>
                    <a:srgbClr val="000000"/>
                  </a:solidFill>
                  <a:latin typeface="微軟正黑體" pitchFamily="34" charset="-120"/>
                  <a:ea typeface="微軟正黑體" pitchFamily="34" charset="-120"/>
                </a:rPr>
                <a:t>100</a:t>
              </a:r>
              <a:r>
                <a:rPr lang="zh-TW" altLang="en-US" sz="1600" b="1" dirty="0">
                  <a:solidFill>
                    <a:srgbClr val="000000"/>
                  </a:solidFill>
                  <a:latin typeface="微軟正黑體" pitchFamily="34" charset="-120"/>
                  <a:ea typeface="微軟正黑體" pitchFamily="34" charset="-120"/>
                </a:rPr>
                <a:t>個</a:t>
              </a:r>
              <a:r>
                <a:rPr lang="en-US" altLang="zh-TW" sz="1600" b="1" dirty="0">
                  <a:solidFill>
                    <a:srgbClr val="000000"/>
                  </a:solidFill>
                  <a:latin typeface="微軟正黑體" pitchFamily="34" charset="-120"/>
                  <a:ea typeface="微軟正黑體" pitchFamily="34" charset="-120"/>
                </a:rPr>
                <a:t>)</a:t>
              </a:r>
              <a:r>
                <a:rPr lang="en-US" altLang="zh-TW" sz="1100" b="1" dirty="0">
                  <a:solidFill>
                    <a:srgbClr val="000000"/>
                  </a:solidFill>
                  <a:latin typeface="微軟正黑體" pitchFamily="34" charset="-120"/>
                  <a:ea typeface="微軟正黑體" pitchFamily="34" charset="-120"/>
                </a:rPr>
                <a:t>7/24~7/28</a:t>
              </a:r>
            </a:p>
          </p:txBody>
        </p:sp>
        <p:sp>
          <p:nvSpPr>
            <p:cNvPr id="12335" name="Rectangle 93"/>
            <p:cNvSpPr>
              <a:spLocks noChangeArrowheads="1"/>
            </p:cNvSpPr>
            <p:nvPr/>
          </p:nvSpPr>
          <p:spPr bwMode="auto">
            <a:xfrm>
              <a:off x="4604" y="3338"/>
              <a:ext cx="1001" cy="213"/>
            </a:xfrm>
            <a:prstGeom prst="rect">
              <a:avLst/>
            </a:prstGeom>
            <a:solidFill>
              <a:srgbClr val="FFFF00"/>
            </a:solidFill>
            <a:ln w="9525" algn="ctr">
              <a:noFill/>
              <a:miter lim="800000"/>
              <a:headEnd/>
              <a:tailEnd/>
            </a:ln>
          </p:spPr>
          <p:txBody>
            <a:bodyPr wrap="none" anchor="ctr">
              <a:spAutoFit/>
            </a:bodyPr>
            <a:lstStyle/>
            <a:p>
              <a:r>
                <a:rPr lang="zh-TW" altLang="en-US" sz="1600" b="1">
                  <a:solidFill>
                    <a:srgbClr val="000000"/>
                  </a:solidFill>
                  <a:latin typeface="微軟正黑體" pitchFamily="34" charset="-120"/>
                  <a:ea typeface="微軟正黑體" pitchFamily="34" charset="-120"/>
                </a:rPr>
                <a:t>聯合分發錄取</a:t>
              </a:r>
              <a:r>
                <a:rPr lang="en-US" altLang="zh-TW" sz="1100" b="1">
                  <a:solidFill>
                    <a:srgbClr val="000000"/>
                  </a:solidFill>
                  <a:latin typeface="微軟正黑體" pitchFamily="34" charset="-120"/>
                  <a:ea typeface="微軟正黑體" pitchFamily="34" charset="-120"/>
                </a:rPr>
                <a:t>8/8</a:t>
              </a:r>
              <a:endParaRPr lang="zh-TW" altLang="en-US" sz="1100" b="1">
                <a:solidFill>
                  <a:srgbClr val="000000"/>
                </a:solidFill>
                <a:latin typeface="微軟正黑體" pitchFamily="34" charset="-120"/>
                <a:ea typeface="微軟正黑體" pitchFamily="34" charset="-120"/>
              </a:endParaRPr>
            </a:p>
          </p:txBody>
        </p:sp>
        <p:sp>
          <p:nvSpPr>
            <p:cNvPr id="12336" name="Line 94"/>
            <p:cNvSpPr>
              <a:spLocks noChangeShapeType="1"/>
            </p:cNvSpPr>
            <p:nvPr/>
          </p:nvSpPr>
          <p:spPr bwMode="auto">
            <a:xfrm>
              <a:off x="5012" y="3158"/>
              <a:ext cx="0" cy="181"/>
            </a:xfrm>
            <a:prstGeom prst="line">
              <a:avLst/>
            </a:prstGeom>
            <a:noFill/>
            <a:ln w="9525">
              <a:solidFill>
                <a:schemeClr val="tx1"/>
              </a:solidFill>
              <a:round/>
              <a:headEnd/>
              <a:tailEnd type="triangle" w="med" len="med"/>
            </a:ln>
          </p:spPr>
          <p:txBody>
            <a:bodyPr anchor="ctr">
              <a:spAutoFit/>
            </a:bodyPr>
            <a:lstStyle/>
            <a:p>
              <a:endParaRPr lang="zh-TW" altLang="en-US"/>
            </a:p>
          </p:txBody>
        </p:sp>
      </p:grpSp>
      <p:grpSp>
        <p:nvGrpSpPr>
          <p:cNvPr id="5" name="Group 117"/>
          <p:cNvGrpSpPr>
            <a:grpSpLocks/>
          </p:cNvGrpSpPr>
          <p:nvPr/>
        </p:nvGrpSpPr>
        <p:grpSpPr bwMode="auto">
          <a:xfrm>
            <a:off x="755650" y="3644900"/>
            <a:ext cx="2124075" cy="1590675"/>
            <a:chOff x="748" y="1979"/>
            <a:chExt cx="1338" cy="835"/>
          </a:xfrm>
        </p:grpSpPr>
        <p:grpSp>
          <p:nvGrpSpPr>
            <p:cNvPr id="12327" name="Group 114"/>
            <p:cNvGrpSpPr>
              <a:grpSpLocks/>
            </p:cNvGrpSpPr>
            <p:nvPr/>
          </p:nvGrpSpPr>
          <p:grpSpPr bwMode="auto">
            <a:xfrm>
              <a:off x="748" y="1979"/>
              <a:ext cx="1338" cy="443"/>
              <a:chOff x="734" y="1979"/>
              <a:chExt cx="1338" cy="443"/>
            </a:xfrm>
          </p:grpSpPr>
          <p:sp>
            <p:nvSpPr>
              <p:cNvPr id="12331" name="Line 67"/>
              <p:cNvSpPr>
                <a:spLocks noChangeShapeType="1"/>
              </p:cNvSpPr>
              <p:nvPr/>
            </p:nvSpPr>
            <p:spPr bwMode="auto">
              <a:xfrm>
                <a:off x="1188" y="1979"/>
                <a:ext cx="0" cy="181"/>
              </a:xfrm>
              <a:prstGeom prst="line">
                <a:avLst/>
              </a:prstGeom>
              <a:noFill/>
              <a:ln w="9525">
                <a:solidFill>
                  <a:schemeClr val="tx1"/>
                </a:solidFill>
                <a:round/>
                <a:headEnd/>
                <a:tailEnd type="triangle" w="med" len="med"/>
              </a:ln>
            </p:spPr>
            <p:txBody>
              <a:bodyPr anchor="ctr">
                <a:spAutoFit/>
              </a:bodyPr>
              <a:lstStyle/>
              <a:p>
                <a:endParaRPr lang="zh-TW" altLang="en-US"/>
              </a:p>
            </p:txBody>
          </p:sp>
          <p:sp>
            <p:nvSpPr>
              <p:cNvPr id="12332" name="Rectangle 68"/>
              <p:cNvSpPr>
                <a:spLocks noChangeArrowheads="1"/>
              </p:cNvSpPr>
              <p:nvPr/>
            </p:nvSpPr>
            <p:spPr bwMode="auto">
              <a:xfrm>
                <a:off x="734" y="2244"/>
                <a:ext cx="1338" cy="178"/>
              </a:xfrm>
              <a:prstGeom prst="rect">
                <a:avLst/>
              </a:prstGeom>
              <a:solidFill>
                <a:srgbClr val="FFFF00"/>
              </a:solidFill>
              <a:ln w="9525" algn="ctr">
                <a:noFill/>
                <a:miter lim="800000"/>
                <a:headEnd/>
                <a:tailEnd/>
              </a:ln>
            </p:spPr>
            <p:txBody>
              <a:bodyPr wrap="none" anchor="ctr">
                <a:spAutoFit/>
              </a:bodyPr>
              <a:lstStyle/>
              <a:p>
                <a:r>
                  <a:rPr lang="zh-TW" altLang="en-US" sz="1600" b="1">
                    <a:solidFill>
                      <a:srgbClr val="000000"/>
                    </a:solidFill>
                    <a:latin typeface="微軟正黑體" pitchFamily="34" charset="-120"/>
                    <a:ea typeface="微軟正黑體" pitchFamily="34" charset="-120"/>
                  </a:rPr>
                  <a:t>報名</a:t>
                </a:r>
                <a:r>
                  <a:rPr lang="en-US" altLang="zh-TW" sz="1600" b="1">
                    <a:solidFill>
                      <a:srgbClr val="000000"/>
                    </a:solidFill>
                    <a:latin typeface="微軟正黑體" pitchFamily="34" charset="-120"/>
                    <a:ea typeface="微軟正黑體" pitchFamily="34" charset="-120"/>
                  </a:rPr>
                  <a:t>(</a:t>
                </a:r>
                <a:r>
                  <a:rPr lang="zh-TW" altLang="en-US" sz="1600" b="1">
                    <a:solidFill>
                      <a:srgbClr val="000000"/>
                    </a:solidFill>
                    <a:latin typeface="微軟正黑體" pitchFamily="34" charset="-120"/>
                    <a:ea typeface="微軟正黑體" pitchFamily="34" charset="-120"/>
                  </a:rPr>
                  <a:t>統一彙辦</a:t>
                </a:r>
                <a:r>
                  <a:rPr lang="en-US" altLang="zh-TW" sz="1600" b="1">
                    <a:solidFill>
                      <a:srgbClr val="000000"/>
                    </a:solidFill>
                    <a:latin typeface="微軟正黑體" pitchFamily="34" charset="-120"/>
                    <a:ea typeface="微軟正黑體" pitchFamily="34" charset="-120"/>
                  </a:rPr>
                  <a:t>)</a:t>
                </a:r>
                <a:r>
                  <a:rPr lang="en-US" altLang="zh-TW" sz="1100" b="1">
                    <a:solidFill>
                      <a:srgbClr val="000000"/>
                    </a:solidFill>
                    <a:latin typeface="微軟正黑體" pitchFamily="34" charset="-120"/>
                    <a:ea typeface="微軟正黑體" pitchFamily="34" charset="-120"/>
                  </a:rPr>
                  <a:t>3/1~3/2</a:t>
                </a:r>
              </a:p>
            </p:txBody>
          </p:sp>
        </p:grpSp>
        <p:grpSp>
          <p:nvGrpSpPr>
            <p:cNvPr id="12328" name="Group 116"/>
            <p:cNvGrpSpPr>
              <a:grpSpLocks/>
            </p:cNvGrpSpPr>
            <p:nvPr/>
          </p:nvGrpSpPr>
          <p:grpSpPr bwMode="auto">
            <a:xfrm>
              <a:off x="884" y="2433"/>
              <a:ext cx="771" cy="381"/>
              <a:chOff x="884" y="2433"/>
              <a:chExt cx="771" cy="381"/>
            </a:xfrm>
          </p:grpSpPr>
          <p:sp>
            <p:nvSpPr>
              <p:cNvPr id="12329" name="Line 69"/>
              <p:cNvSpPr>
                <a:spLocks noChangeShapeType="1"/>
              </p:cNvSpPr>
              <p:nvPr/>
            </p:nvSpPr>
            <p:spPr bwMode="auto">
              <a:xfrm>
                <a:off x="1202" y="2433"/>
                <a:ext cx="0" cy="181"/>
              </a:xfrm>
              <a:prstGeom prst="line">
                <a:avLst/>
              </a:prstGeom>
              <a:noFill/>
              <a:ln w="9525">
                <a:solidFill>
                  <a:schemeClr val="tx1"/>
                </a:solidFill>
                <a:round/>
                <a:headEnd/>
                <a:tailEnd type="triangle" w="med" len="med"/>
              </a:ln>
            </p:spPr>
            <p:txBody>
              <a:bodyPr anchor="ctr">
                <a:spAutoFit/>
              </a:bodyPr>
              <a:lstStyle/>
              <a:p>
                <a:endParaRPr lang="zh-TW" altLang="en-US"/>
              </a:p>
            </p:txBody>
          </p:sp>
          <p:sp>
            <p:nvSpPr>
              <p:cNvPr id="12330" name="Rectangle 70"/>
              <p:cNvSpPr>
                <a:spLocks noChangeArrowheads="1"/>
              </p:cNvSpPr>
              <p:nvPr/>
            </p:nvSpPr>
            <p:spPr bwMode="auto">
              <a:xfrm>
                <a:off x="884" y="2636"/>
                <a:ext cx="771" cy="178"/>
              </a:xfrm>
              <a:prstGeom prst="rect">
                <a:avLst/>
              </a:prstGeom>
              <a:solidFill>
                <a:srgbClr val="FFFF00"/>
              </a:solidFill>
              <a:ln w="9525" algn="ctr">
                <a:noFill/>
                <a:miter lim="800000"/>
                <a:headEnd/>
                <a:tailEnd/>
              </a:ln>
            </p:spPr>
            <p:txBody>
              <a:bodyPr anchor="ctr">
                <a:spAutoFit/>
              </a:bodyPr>
              <a:lstStyle/>
              <a:p>
                <a:pPr algn="ctr"/>
                <a:r>
                  <a:rPr lang="zh-TW" altLang="en-US" sz="1600" b="1">
                    <a:solidFill>
                      <a:srgbClr val="000000"/>
                    </a:solidFill>
                    <a:latin typeface="微軟正黑體" pitchFamily="34" charset="-120"/>
                    <a:ea typeface="微軟正黑體" pitchFamily="34" charset="-120"/>
                  </a:rPr>
                  <a:t>公告錄取</a:t>
                </a:r>
                <a:r>
                  <a:rPr lang="en-US" altLang="zh-TW" sz="1100" b="1">
                    <a:solidFill>
                      <a:srgbClr val="000000"/>
                    </a:solidFill>
                    <a:latin typeface="微軟正黑體" pitchFamily="34" charset="-120"/>
                    <a:ea typeface="微軟正黑體" pitchFamily="34" charset="-120"/>
                  </a:rPr>
                  <a:t>3/9</a:t>
                </a:r>
                <a:endParaRPr lang="zh-TW" altLang="en-US" sz="1400" b="1">
                  <a:solidFill>
                    <a:srgbClr val="000000"/>
                  </a:solidFill>
                  <a:latin typeface="微軟正黑體" pitchFamily="34" charset="-120"/>
                  <a:ea typeface="微軟正黑體" pitchFamily="34" charset="-120"/>
                </a:endParaRPr>
              </a:p>
            </p:txBody>
          </p:sp>
        </p:grpSp>
      </p:grpSp>
      <p:sp>
        <p:nvSpPr>
          <p:cNvPr id="35" name="Rectangle 79"/>
          <p:cNvSpPr>
            <a:spLocks noChangeArrowheads="1"/>
          </p:cNvSpPr>
          <p:nvPr/>
        </p:nvSpPr>
        <p:spPr bwMode="auto">
          <a:xfrm>
            <a:off x="3205163" y="4027488"/>
            <a:ext cx="1944687" cy="769937"/>
          </a:xfrm>
          <a:prstGeom prst="rect">
            <a:avLst/>
          </a:prstGeom>
          <a:solidFill>
            <a:srgbClr val="FFFF00"/>
          </a:solidFill>
          <a:ln w="9525" algn="ctr">
            <a:noFill/>
            <a:miter lim="800000"/>
            <a:headEnd/>
            <a:tailEnd/>
          </a:ln>
        </p:spPr>
        <p:txBody>
          <a:bodyPr anchor="ctr">
            <a:spAutoFit/>
          </a:bodyPr>
          <a:lstStyle/>
          <a:p>
            <a:pPr algn="ctr"/>
            <a:r>
              <a:rPr lang="zh-TW" altLang="en-US" sz="1600" b="1" dirty="0">
                <a:solidFill>
                  <a:srgbClr val="000000"/>
                </a:solidFill>
                <a:latin typeface="微軟正黑體" pitchFamily="34" charset="-120"/>
                <a:ea typeface="微軟正黑體" pitchFamily="34" charset="-120"/>
              </a:rPr>
              <a:t>第一階段篩選通過者</a:t>
            </a:r>
            <a:r>
              <a:rPr lang="en-US" altLang="zh-TW" sz="1600" b="1" dirty="0">
                <a:solidFill>
                  <a:srgbClr val="000000"/>
                </a:solidFill>
                <a:latin typeface="微軟正黑體" pitchFamily="34" charset="-120"/>
                <a:ea typeface="微軟正黑體" pitchFamily="34" charset="-120"/>
              </a:rPr>
              <a:t>-</a:t>
            </a:r>
            <a:r>
              <a:rPr lang="zh-TW" altLang="en-US" sz="1600" b="1" dirty="0">
                <a:solidFill>
                  <a:srgbClr val="000000"/>
                </a:solidFill>
                <a:latin typeface="微軟正黑體" pitchFamily="34" charset="-120"/>
                <a:ea typeface="微軟正黑體" pitchFamily="34" charset="-120"/>
              </a:rPr>
              <a:t>參加大學甄試</a:t>
            </a:r>
            <a:r>
              <a:rPr lang="en-US" altLang="zh-TW" sz="1100" b="1" dirty="0">
                <a:solidFill>
                  <a:srgbClr val="000000"/>
                </a:solidFill>
                <a:latin typeface="微軟正黑體" pitchFamily="34" charset="-120"/>
                <a:ea typeface="微軟正黑體" pitchFamily="34" charset="-120"/>
              </a:rPr>
              <a:t>3/30~4/22</a:t>
            </a:r>
            <a:r>
              <a:rPr lang="zh-TW" altLang="en-US" sz="1100" b="1" dirty="0">
                <a:solidFill>
                  <a:srgbClr val="000000"/>
                </a:solidFill>
                <a:latin typeface="微軟正黑體" pitchFamily="34" charset="-120"/>
                <a:ea typeface="微軟正黑體" pitchFamily="34" charset="-120"/>
              </a:rPr>
              <a:t>週五六日</a:t>
            </a:r>
            <a:endParaRPr lang="zh-TW" altLang="en-US" sz="1600" b="1" dirty="0">
              <a:solidFill>
                <a:srgbClr val="000000"/>
              </a:solidFill>
              <a:latin typeface="微軟正黑體" pitchFamily="34" charset="-120"/>
              <a:ea typeface="微軟正黑體" pitchFamily="34" charset="-120"/>
            </a:endParaRPr>
          </a:p>
        </p:txBody>
      </p:sp>
      <p:grpSp>
        <p:nvGrpSpPr>
          <p:cNvPr id="14" name="Group 131"/>
          <p:cNvGrpSpPr>
            <a:grpSpLocks/>
          </p:cNvGrpSpPr>
          <p:nvPr/>
        </p:nvGrpSpPr>
        <p:grpSpPr bwMode="auto">
          <a:xfrm>
            <a:off x="3060700" y="5229225"/>
            <a:ext cx="2159000" cy="781050"/>
            <a:chOff x="1973" y="3248"/>
            <a:chExt cx="1360" cy="492"/>
          </a:xfrm>
        </p:grpSpPr>
        <p:sp>
          <p:nvSpPr>
            <p:cNvPr id="12325" name="Line 85"/>
            <p:cNvSpPr>
              <a:spLocks noChangeShapeType="1"/>
            </p:cNvSpPr>
            <p:nvPr/>
          </p:nvSpPr>
          <p:spPr bwMode="auto">
            <a:xfrm>
              <a:off x="2730" y="3248"/>
              <a:ext cx="0" cy="181"/>
            </a:xfrm>
            <a:prstGeom prst="line">
              <a:avLst/>
            </a:prstGeom>
            <a:noFill/>
            <a:ln w="9525">
              <a:solidFill>
                <a:schemeClr val="tx1"/>
              </a:solidFill>
              <a:round/>
              <a:headEnd/>
              <a:tailEnd type="triangle" w="med" len="med"/>
            </a:ln>
          </p:spPr>
          <p:txBody>
            <a:bodyPr anchor="ctr">
              <a:spAutoFit/>
            </a:bodyPr>
            <a:lstStyle/>
            <a:p>
              <a:endParaRPr lang="zh-TW" altLang="en-US"/>
            </a:p>
          </p:txBody>
        </p:sp>
        <p:sp>
          <p:nvSpPr>
            <p:cNvPr id="12326" name="Rectangle 86"/>
            <p:cNvSpPr>
              <a:spLocks noChangeArrowheads="1"/>
            </p:cNvSpPr>
            <p:nvPr/>
          </p:nvSpPr>
          <p:spPr bwMode="auto">
            <a:xfrm>
              <a:off x="1973" y="3430"/>
              <a:ext cx="1360" cy="310"/>
            </a:xfrm>
            <a:prstGeom prst="rect">
              <a:avLst/>
            </a:prstGeom>
            <a:solidFill>
              <a:srgbClr val="FFFF00"/>
            </a:solidFill>
            <a:ln w="9525" algn="ctr">
              <a:noFill/>
              <a:miter lim="800000"/>
              <a:headEnd/>
              <a:tailEnd/>
            </a:ln>
          </p:spPr>
          <p:txBody>
            <a:bodyPr anchor="ctr">
              <a:spAutoFit/>
            </a:bodyPr>
            <a:lstStyle/>
            <a:p>
              <a:pPr algn="ctr"/>
              <a:r>
                <a:rPr lang="zh-TW" altLang="en-US" sz="1400" b="1">
                  <a:solidFill>
                    <a:srgbClr val="000000"/>
                  </a:solidFill>
                  <a:latin typeface="微軟正黑體" pitchFamily="34" charset="-120"/>
                  <a:ea typeface="微軟正黑體" pitchFamily="34" charset="-120"/>
                </a:rPr>
                <a:t>正備取生上網登記志願序</a:t>
              </a:r>
              <a:r>
                <a:rPr lang="en-US" altLang="zh-TW" sz="1100" b="1">
                  <a:solidFill>
                    <a:srgbClr val="000000"/>
                  </a:solidFill>
                  <a:latin typeface="微軟正黑體" pitchFamily="34" charset="-120"/>
                  <a:ea typeface="微軟正黑體" pitchFamily="34" charset="-120"/>
                </a:rPr>
                <a:t>5/3~5/4</a:t>
              </a:r>
              <a:endParaRPr lang="zh-TW" altLang="en-US" sz="1400" b="1">
                <a:solidFill>
                  <a:srgbClr val="000000"/>
                </a:solidFill>
                <a:latin typeface="微軟正黑體" pitchFamily="34" charset="-120"/>
                <a:ea typeface="微軟正黑體" pitchFamily="34" charset="-120"/>
              </a:endParaRPr>
            </a:p>
          </p:txBody>
        </p:sp>
      </p:grpSp>
      <p:grpSp>
        <p:nvGrpSpPr>
          <p:cNvPr id="15" name="群組 57"/>
          <p:cNvGrpSpPr>
            <a:grpSpLocks/>
          </p:cNvGrpSpPr>
          <p:nvPr/>
        </p:nvGrpSpPr>
        <p:grpSpPr bwMode="auto">
          <a:xfrm>
            <a:off x="3132138" y="6021388"/>
            <a:ext cx="2232025" cy="452437"/>
            <a:chOff x="3131840" y="6021288"/>
            <a:chExt cx="2232025" cy="451992"/>
          </a:xfrm>
        </p:grpSpPr>
        <p:sp>
          <p:nvSpPr>
            <p:cNvPr id="12323" name="Line 88"/>
            <p:cNvSpPr>
              <a:spLocks noChangeShapeType="1"/>
            </p:cNvSpPr>
            <p:nvPr/>
          </p:nvSpPr>
          <p:spPr bwMode="auto">
            <a:xfrm flipH="1">
              <a:off x="4283968" y="6021288"/>
              <a:ext cx="0" cy="144000"/>
            </a:xfrm>
            <a:prstGeom prst="line">
              <a:avLst/>
            </a:prstGeom>
            <a:noFill/>
            <a:ln w="9525">
              <a:solidFill>
                <a:schemeClr val="tx1"/>
              </a:solidFill>
              <a:round/>
              <a:headEnd/>
              <a:tailEnd type="triangle" w="med" len="med"/>
            </a:ln>
          </p:spPr>
          <p:txBody>
            <a:bodyPr anchor="ctr">
              <a:spAutoFit/>
            </a:bodyPr>
            <a:lstStyle/>
            <a:p>
              <a:endParaRPr lang="zh-TW" altLang="en-US"/>
            </a:p>
          </p:txBody>
        </p:sp>
        <p:sp>
          <p:nvSpPr>
            <p:cNvPr id="44" name="Rectangle 89"/>
            <p:cNvSpPr>
              <a:spLocks noChangeArrowheads="1"/>
            </p:cNvSpPr>
            <p:nvPr/>
          </p:nvSpPr>
          <p:spPr bwMode="auto">
            <a:xfrm>
              <a:off x="3131840" y="6165608"/>
              <a:ext cx="2232025" cy="307672"/>
            </a:xfrm>
            <a:prstGeom prst="rect">
              <a:avLst/>
            </a:prstGeom>
            <a:solidFill>
              <a:srgbClr val="FFFF00"/>
            </a:solidFill>
            <a:ln w="9525" algn="ctr">
              <a:noFill/>
              <a:miter lim="800000"/>
              <a:headEnd/>
              <a:tailEnd/>
            </a:ln>
            <a:effectLst/>
          </p:spPr>
          <p:txBody>
            <a:bodyPr anchor="ctr">
              <a:spAutoFit/>
            </a:bodyPr>
            <a:lstStyle/>
            <a:p>
              <a:pPr>
                <a:defRPr/>
              </a:pPr>
              <a:r>
                <a:rPr lang="zh-TW" altLang="en-US" sz="1400" b="1" dirty="0">
                  <a:solidFill>
                    <a:srgbClr val="000000"/>
                  </a:solidFill>
                  <a:latin typeface="微軟正黑體" pitchFamily="34" charset="-120"/>
                  <a:ea typeface="微軟正黑體" pitchFamily="34" charset="-120"/>
                </a:rPr>
                <a:t>統一分發</a:t>
              </a:r>
              <a:r>
                <a:rPr lang="en-US" altLang="zh-TW" sz="1400" b="1" dirty="0">
                  <a:solidFill>
                    <a:srgbClr val="000000"/>
                  </a:solidFill>
                  <a:latin typeface="微軟正黑體" pitchFamily="34" charset="-120"/>
                  <a:ea typeface="微軟正黑體" pitchFamily="34" charset="-120"/>
                </a:rPr>
                <a:t>(</a:t>
              </a:r>
              <a:r>
                <a:rPr lang="zh-TW" altLang="en-US" sz="1400" b="1" dirty="0">
                  <a:solidFill>
                    <a:srgbClr val="000000"/>
                  </a:solidFill>
                  <a:latin typeface="微軟正黑體" pitchFamily="34" charset="-120"/>
                  <a:ea typeface="微軟正黑體" pitchFamily="34" charset="-120"/>
                </a:rPr>
                <a:t>毎人一校系</a:t>
              </a:r>
              <a:r>
                <a:rPr lang="en-US" altLang="zh-TW" sz="1400" b="1" dirty="0">
                  <a:solidFill>
                    <a:srgbClr val="000000"/>
                  </a:solidFill>
                  <a:latin typeface="微軟正黑體" pitchFamily="34" charset="-120"/>
                  <a:ea typeface="微軟正黑體" pitchFamily="34" charset="-120"/>
                </a:rPr>
                <a:t>)</a:t>
              </a:r>
              <a:r>
                <a:rPr lang="en-US" altLang="zh-TW" sz="1050" b="1" dirty="0">
                  <a:solidFill>
                    <a:srgbClr val="000000"/>
                  </a:solidFill>
                  <a:latin typeface="微軟正黑體" pitchFamily="34" charset="-120"/>
                  <a:ea typeface="微軟正黑體" pitchFamily="34" charset="-120"/>
                </a:rPr>
                <a:t>5/10</a:t>
              </a:r>
              <a:endParaRPr lang="en-US" altLang="zh-TW" sz="1400" b="1" dirty="0">
                <a:solidFill>
                  <a:srgbClr val="000000"/>
                </a:solidFill>
                <a:latin typeface="微軟正黑體" pitchFamily="34" charset="-120"/>
                <a:ea typeface="微軟正黑體" pitchFamily="34" charset="-120"/>
              </a:endParaRPr>
            </a:p>
          </p:txBody>
        </p:sp>
      </p:grpSp>
      <p:grpSp>
        <p:nvGrpSpPr>
          <p:cNvPr id="22" name="群組 106"/>
          <p:cNvGrpSpPr>
            <a:grpSpLocks/>
          </p:cNvGrpSpPr>
          <p:nvPr/>
        </p:nvGrpSpPr>
        <p:grpSpPr bwMode="auto">
          <a:xfrm>
            <a:off x="1835150" y="3284538"/>
            <a:ext cx="1531938" cy="828675"/>
            <a:chOff x="1907704" y="3177590"/>
            <a:chExt cx="1531085" cy="827921"/>
          </a:xfrm>
        </p:grpSpPr>
        <p:sp>
          <p:nvSpPr>
            <p:cNvPr id="12317" name="Rectangle 111"/>
            <p:cNvSpPr>
              <a:spLocks noChangeArrowheads="1"/>
            </p:cNvSpPr>
            <p:nvPr/>
          </p:nvSpPr>
          <p:spPr bwMode="auto">
            <a:xfrm>
              <a:off x="2267744" y="3177590"/>
              <a:ext cx="1171045" cy="738664"/>
            </a:xfrm>
            <a:prstGeom prst="rect">
              <a:avLst/>
            </a:prstGeom>
            <a:solidFill>
              <a:srgbClr val="FFCCFF"/>
            </a:solidFill>
            <a:ln w="9525" algn="ctr">
              <a:noFill/>
              <a:miter lim="800000"/>
              <a:headEnd/>
              <a:tailEnd/>
            </a:ln>
          </p:spPr>
          <p:txBody>
            <a:bodyPr anchor="ctr">
              <a:spAutoFit/>
            </a:bodyPr>
            <a:lstStyle/>
            <a:p>
              <a:r>
                <a:rPr lang="zh-TW" altLang="en-US" sz="1400" b="1" dirty="0">
                  <a:solidFill>
                    <a:srgbClr val="000000"/>
                  </a:solidFill>
                  <a:latin typeface="微軟正黑體" pitchFamily="34" charset="-120"/>
                  <a:ea typeface="微軟正黑體" pitchFamily="34" charset="-120"/>
                </a:rPr>
                <a:t>每人限被推薦至一校一學群</a:t>
              </a:r>
              <a:endParaRPr lang="en-US" altLang="zh-TW" sz="1400" b="1" dirty="0">
                <a:solidFill>
                  <a:srgbClr val="000000"/>
                </a:solidFill>
                <a:latin typeface="微軟正黑體" pitchFamily="34" charset="-120"/>
                <a:ea typeface="微軟正黑體" pitchFamily="34" charset="-120"/>
              </a:endParaRPr>
            </a:p>
          </p:txBody>
        </p:sp>
        <p:sp>
          <p:nvSpPr>
            <p:cNvPr id="12318" name="Line 112"/>
            <p:cNvSpPr>
              <a:spLocks noChangeShapeType="1"/>
            </p:cNvSpPr>
            <p:nvPr/>
          </p:nvSpPr>
          <p:spPr bwMode="auto">
            <a:xfrm flipH="1">
              <a:off x="1907704" y="3717032"/>
              <a:ext cx="360040" cy="288479"/>
            </a:xfrm>
            <a:prstGeom prst="line">
              <a:avLst/>
            </a:prstGeom>
            <a:noFill/>
            <a:ln w="9525">
              <a:solidFill>
                <a:schemeClr val="tx1"/>
              </a:solidFill>
              <a:round/>
              <a:headEnd/>
              <a:tailEnd type="triangle" w="med" len="med"/>
            </a:ln>
          </p:spPr>
          <p:txBody>
            <a:bodyPr anchor="ctr">
              <a:spAutoFit/>
            </a:bodyPr>
            <a:lstStyle/>
            <a:p>
              <a:endParaRPr lang="zh-TW" altLang="en-US"/>
            </a:p>
          </p:txBody>
        </p:sp>
      </p:grpSp>
      <p:grpSp>
        <p:nvGrpSpPr>
          <p:cNvPr id="23" name="群組 104"/>
          <p:cNvGrpSpPr>
            <a:grpSpLocks/>
          </p:cNvGrpSpPr>
          <p:nvPr/>
        </p:nvGrpSpPr>
        <p:grpSpPr bwMode="auto">
          <a:xfrm>
            <a:off x="2195513" y="3716338"/>
            <a:ext cx="4608512" cy="1604962"/>
            <a:chOff x="2195736" y="3717032"/>
            <a:chExt cx="4608063" cy="1603995"/>
          </a:xfrm>
        </p:grpSpPr>
        <p:cxnSp>
          <p:nvCxnSpPr>
            <p:cNvPr id="78" name="肘形接點 77"/>
            <p:cNvCxnSpPr/>
            <p:nvPr/>
          </p:nvCxnSpPr>
          <p:spPr>
            <a:xfrm rot="5400000" flipH="1" flipV="1">
              <a:off x="5869108" y="3932656"/>
              <a:ext cx="1007455" cy="576206"/>
            </a:xfrm>
            <a:prstGeom prst="bentConnector3">
              <a:avLst>
                <a:gd name="adj1" fmla="val 50000"/>
              </a:avLst>
            </a:prstGeom>
            <a:ln>
              <a:solidFill>
                <a:srgbClr val="000000"/>
              </a:solidFill>
              <a:prstDash val="dash"/>
              <a:miter lim="800000"/>
              <a:tailEnd type="arrow"/>
            </a:ln>
          </p:spPr>
          <p:style>
            <a:lnRef idx="1">
              <a:schemeClr val="dk1"/>
            </a:lnRef>
            <a:fillRef idx="0">
              <a:schemeClr val="dk1"/>
            </a:fillRef>
            <a:effectRef idx="0">
              <a:schemeClr val="dk1"/>
            </a:effectRef>
            <a:fontRef idx="minor">
              <a:schemeClr val="tx1"/>
            </a:fontRef>
          </p:style>
        </p:cxnSp>
        <p:cxnSp>
          <p:nvCxnSpPr>
            <p:cNvPr id="94" name="直線單箭頭接點 93"/>
            <p:cNvCxnSpPr>
              <a:endCxn id="0" idx="1"/>
            </p:cNvCxnSpPr>
            <p:nvPr/>
          </p:nvCxnSpPr>
          <p:spPr>
            <a:xfrm flipV="1">
              <a:off x="2195736" y="5059248"/>
              <a:ext cx="3384220" cy="25385"/>
            </a:xfrm>
            <a:prstGeom prst="straightConnector1">
              <a:avLst/>
            </a:prstGeom>
            <a:ln>
              <a:prstDash val="dash"/>
              <a:tailEnd type="arrow"/>
            </a:ln>
          </p:spPr>
          <p:style>
            <a:lnRef idx="1">
              <a:schemeClr val="dk1"/>
            </a:lnRef>
            <a:fillRef idx="0">
              <a:schemeClr val="dk1"/>
            </a:fillRef>
            <a:effectRef idx="0">
              <a:schemeClr val="dk1"/>
            </a:effectRef>
            <a:fontRef idx="minor">
              <a:schemeClr val="tx1"/>
            </a:fontRef>
          </p:style>
        </p:cxnSp>
        <p:sp>
          <p:nvSpPr>
            <p:cNvPr id="47" name="Rectangle 104"/>
            <p:cNvSpPr>
              <a:spLocks noChangeArrowheads="1"/>
            </p:cNvSpPr>
            <p:nvPr/>
          </p:nvSpPr>
          <p:spPr bwMode="auto">
            <a:xfrm>
              <a:off x="5580112" y="4797152"/>
              <a:ext cx="1223687" cy="523875"/>
            </a:xfrm>
            <a:prstGeom prst="rect">
              <a:avLst/>
            </a:prstGeom>
            <a:solidFill>
              <a:schemeClr val="accent6">
                <a:lumMod val="60000"/>
                <a:lumOff val="40000"/>
              </a:schemeClr>
            </a:solid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spAutoFit/>
            </a:bodyPr>
            <a:lstStyle/>
            <a:p>
              <a:pPr algn="ctr">
                <a:defRPr/>
              </a:pPr>
              <a:r>
                <a:rPr lang="zh-TW" altLang="en-US" sz="1400" b="1" dirty="0">
                  <a:solidFill>
                    <a:srgbClr val="000000"/>
                  </a:solidFill>
                  <a:latin typeface="華康流隸體" pitchFamily="49" charset="-120"/>
                  <a:ea typeface="華康流隸體" pitchFamily="49" charset="-120"/>
                </a:rPr>
                <a:t>錄取生放棄錄取資格</a:t>
              </a:r>
            </a:p>
          </p:txBody>
        </p:sp>
      </p:grpSp>
      <p:grpSp>
        <p:nvGrpSpPr>
          <p:cNvPr id="24" name="群組 58"/>
          <p:cNvGrpSpPr>
            <a:grpSpLocks/>
          </p:cNvGrpSpPr>
          <p:nvPr/>
        </p:nvGrpSpPr>
        <p:grpSpPr bwMode="auto">
          <a:xfrm>
            <a:off x="4211638" y="5373688"/>
            <a:ext cx="1944687" cy="1295400"/>
            <a:chOff x="4211960" y="5373216"/>
            <a:chExt cx="1944216" cy="1296146"/>
          </a:xfrm>
        </p:grpSpPr>
        <p:cxnSp>
          <p:nvCxnSpPr>
            <p:cNvPr id="81" name="直線接點 80"/>
            <p:cNvCxnSpPr/>
            <p:nvPr/>
          </p:nvCxnSpPr>
          <p:spPr>
            <a:xfrm rot="16200000" flipH="1">
              <a:off x="4103948" y="6561350"/>
              <a:ext cx="216024"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85" name="直線接點 84"/>
            <p:cNvCxnSpPr/>
            <p:nvPr/>
          </p:nvCxnSpPr>
          <p:spPr>
            <a:xfrm>
              <a:off x="4211960" y="6669362"/>
              <a:ext cx="1944216"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87" name="直線接點 86"/>
            <p:cNvCxnSpPr/>
            <p:nvPr/>
          </p:nvCxnSpPr>
          <p:spPr>
            <a:xfrm rot="5400000" flipH="1" flipV="1">
              <a:off x="5508103" y="6021289"/>
              <a:ext cx="1296146" cy="0"/>
            </a:xfrm>
            <a:prstGeom prst="line">
              <a:avLst/>
            </a:prstGeom>
            <a:ln>
              <a:prstDash val="dash"/>
            </a:ln>
          </p:spPr>
          <p:style>
            <a:lnRef idx="1">
              <a:schemeClr val="dk1"/>
            </a:lnRef>
            <a:fillRef idx="0">
              <a:schemeClr val="dk1"/>
            </a:fillRef>
            <a:effectRef idx="0">
              <a:schemeClr val="dk1"/>
            </a:effectRef>
            <a:fontRef idx="minor">
              <a:schemeClr val="tx1"/>
            </a:fontRef>
          </p:style>
        </p:cxnSp>
      </p:grpSp>
      <p:grpSp>
        <p:nvGrpSpPr>
          <p:cNvPr id="25" name="群組 107"/>
          <p:cNvGrpSpPr>
            <a:grpSpLocks/>
          </p:cNvGrpSpPr>
          <p:nvPr/>
        </p:nvGrpSpPr>
        <p:grpSpPr bwMode="auto">
          <a:xfrm>
            <a:off x="468313" y="2924175"/>
            <a:ext cx="5367337" cy="698500"/>
            <a:chOff x="467544" y="2924944"/>
            <a:chExt cx="5368223" cy="698014"/>
          </a:xfrm>
        </p:grpSpPr>
        <p:sp>
          <p:nvSpPr>
            <p:cNvPr id="12305" name="Line 75"/>
            <p:cNvSpPr>
              <a:spLocks noChangeShapeType="1"/>
            </p:cNvSpPr>
            <p:nvPr/>
          </p:nvSpPr>
          <p:spPr bwMode="auto">
            <a:xfrm>
              <a:off x="4284019" y="2996481"/>
              <a:ext cx="0" cy="287338"/>
            </a:xfrm>
            <a:prstGeom prst="line">
              <a:avLst/>
            </a:prstGeom>
            <a:noFill/>
            <a:ln w="9525">
              <a:solidFill>
                <a:schemeClr val="tx1"/>
              </a:solidFill>
              <a:round/>
              <a:headEnd/>
              <a:tailEnd type="triangle" w="med" len="med"/>
            </a:ln>
          </p:spPr>
          <p:txBody>
            <a:bodyPr anchor="ctr">
              <a:spAutoFit/>
            </a:bodyPr>
            <a:lstStyle/>
            <a:p>
              <a:endParaRPr lang="zh-TW" altLang="en-US"/>
            </a:p>
          </p:txBody>
        </p:sp>
        <p:sp>
          <p:nvSpPr>
            <p:cNvPr id="12306" name="Rectangle 76"/>
            <p:cNvSpPr>
              <a:spLocks noChangeArrowheads="1"/>
            </p:cNvSpPr>
            <p:nvPr/>
          </p:nvSpPr>
          <p:spPr bwMode="auto">
            <a:xfrm>
              <a:off x="3491856" y="3284404"/>
              <a:ext cx="2343911" cy="338554"/>
            </a:xfrm>
            <a:prstGeom prst="rect">
              <a:avLst/>
            </a:prstGeom>
            <a:solidFill>
              <a:srgbClr val="FFFF00"/>
            </a:solidFill>
            <a:ln w="9525" algn="ctr">
              <a:noFill/>
              <a:miter lim="800000"/>
              <a:headEnd/>
              <a:tailEnd/>
            </a:ln>
          </p:spPr>
          <p:txBody>
            <a:bodyPr wrap="none" anchor="ctr">
              <a:spAutoFit/>
            </a:bodyPr>
            <a:lstStyle/>
            <a:p>
              <a:r>
                <a:rPr lang="zh-TW" altLang="en-US" sz="1600" b="1" dirty="0">
                  <a:solidFill>
                    <a:srgbClr val="000000"/>
                  </a:solidFill>
                  <a:latin typeface="微軟正黑體" pitchFamily="34" charset="-120"/>
                  <a:ea typeface="微軟正黑體" pitchFamily="34" charset="-120"/>
                </a:rPr>
                <a:t>學測、術科成績公佈</a:t>
              </a:r>
              <a:r>
                <a:rPr lang="en-US" altLang="zh-TW" sz="1100" b="1" dirty="0">
                  <a:solidFill>
                    <a:srgbClr val="000000"/>
                  </a:solidFill>
                  <a:latin typeface="微軟正黑體" pitchFamily="34" charset="-120"/>
                  <a:ea typeface="微軟正黑體" pitchFamily="34" charset="-120"/>
                </a:rPr>
                <a:t>2/13</a:t>
              </a:r>
              <a:endParaRPr lang="zh-TW" altLang="en-US" sz="1100" b="1" dirty="0">
                <a:solidFill>
                  <a:srgbClr val="000000"/>
                </a:solidFill>
                <a:latin typeface="微軟正黑體" pitchFamily="34" charset="-120"/>
                <a:ea typeface="微軟正黑體" pitchFamily="34" charset="-120"/>
              </a:endParaRPr>
            </a:p>
          </p:txBody>
        </p:sp>
        <p:sp>
          <p:nvSpPr>
            <p:cNvPr id="12307" name="Line 75"/>
            <p:cNvSpPr>
              <a:spLocks noChangeShapeType="1"/>
            </p:cNvSpPr>
            <p:nvPr/>
          </p:nvSpPr>
          <p:spPr bwMode="auto">
            <a:xfrm>
              <a:off x="1475656" y="2924944"/>
              <a:ext cx="0" cy="287338"/>
            </a:xfrm>
            <a:prstGeom prst="line">
              <a:avLst/>
            </a:prstGeom>
            <a:noFill/>
            <a:ln w="9525">
              <a:solidFill>
                <a:schemeClr val="tx1"/>
              </a:solidFill>
              <a:round/>
              <a:headEnd/>
              <a:tailEnd type="triangle" w="med" len="med"/>
            </a:ln>
          </p:spPr>
          <p:txBody>
            <a:bodyPr anchor="ctr">
              <a:spAutoFit/>
            </a:bodyPr>
            <a:lstStyle/>
            <a:p>
              <a:endParaRPr lang="zh-TW" altLang="en-US"/>
            </a:p>
          </p:txBody>
        </p:sp>
        <p:sp>
          <p:nvSpPr>
            <p:cNvPr id="12308" name="Rectangle 76"/>
            <p:cNvSpPr>
              <a:spLocks noChangeArrowheads="1"/>
            </p:cNvSpPr>
            <p:nvPr/>
          </p:nvSpPr>
          <p:spPr bwMode="auto">
            <a:xfrm>
              <a:off x="467544" y="3283095"/>
              <a:ext cx="1763390" cy="338554"/>
            </a:xfrm>
            <a:prstGeom prst="rect">
              <a:avLst/>
            </a:prstGeom>
            <a:solidFill>
              <a:srgbClr val="FFFF00"/>
            </a:solidFill>
            <a:ln w="9525" algn="ctr">
              <a:noFill/>
              <a:miter lim="800000"/>
              <a:headEnd/>
              <a:tailEnd/>
            </a:ln>
          </p:spPr>
          <p:txBody>
            <a:bodyPr anchor="ctr">
              <a:spAutoFit/>
            </a:bodyPr>
            <a:lstStyle/>
            <a:p>
              <a:r>
                <a:rPr lang="zh-TW" altLang="en-US" sz="1600" b="1" dirty="0">
                  <a:solidFill>
                    <a:srgbClr val="000000"/>
                  </a:solidFill>
                  <a:latin typeface="微軟正黑體" pitchFamily="34" charset="-120"/>
                  <a:ea typeface="微軟正黑體" pitchFamily="34" charset="-120"/>
                </a:rPr>
                <a:t>學測成績公佈 </a:t>
              </a:r>
              <a:r>
                <a:rPr lang="en-US" altLang="zh-TW" sz="1100" b="1" dirty="0">
                  <a:solidFill>
                    <a:srgbClr val="000000"/>
                  </a:solidFill>
                  <a:latin typeface="微軟正黑體" pitchFamily="34" charset="-120"/>
                  <a:ea typeface="微軟正黑體" pitchFamily="34" charset="-120"/>
                </a:rPr>
                <a:t>2/13</a:t>
              </a:r>
              <a:endParaRPr lang="zh-TW" altLang="en-US" sz="1400" b="1" dirty="0">
                <a:solidFill>
                  <a:srgbClr val="000000"/>
                </a:solidFill>
                <a:latin typeface="微軟正黑體" pitchFamily="34" charset="-120"/>
                <a:ea typeface="微軟正黑體" pitchFamily="34" charset="-120"/>
              </a:endParaRPr>
            </a:p>
          </p:txBody>
        </p:sp>
      </p:grpSp>
      <p:grpSp>
        <p:nvGrpSpPr>
          <p:cNvPr id="26" name="Group 130"/>
          <p:cNvGrpSpPr>
            <a:grpSpLocks/>
          </p:cNvGrpSpPr>
          <p:nvPr/>
        </p:nvGrpSpPr>
        <p:grpSpPr bwMode="auto">
          <a:xfrm>
            <a:off x="3060700" y="4724400"/>
            <a:ext cx="2159000" cy="668338"/>
            <a:chOff x="2154" y="2840"/>
            <a:chExt cx="1360" cy="421"/>
          </a:xfrm>
        </p:grpSpPr>
        <p:sp>
          <p:nvSpPr>
            <p:cNvPr id="12303" name="Line 82"/>
            <p:cNvSpPr>
              <a:spLocks noChangeShapeType="1"/>
            </p:cNvSpPr>
            <p:nvPr/>
          </p:nvSpPr>
          <p:spPr bwMode="auto">
            <a:xfrm>
              <a:off x="2911" y="2840"/>
              <a:ext cx="0" cy="181"/>
            </a:xfrm>
            <a:prstGeom prst="line">
              <a:avLst/>
            </a:prstGeom>
            <a:noFill/>
            <a:ln w="9525">
              <a:solidFill>
                <a:schemeClr val="tx1"/>
              </a:solidFill>
              <a:round/>
              <a:headEnd/>
              <a:tailEnd type="triangle" w="med" len="med"/>
            </a:ln>
          </p:spPr>
          <p:txBody>
            <a:bodyPr anchor="ctr">
              <a:spAutoFit/>
            </a:bodyPr>
            <a:lstStyle/>
            <a:p>
              <a:endParaRPr lang="zh-TW" altLang="en-US"/>
            </a:p>
          </p:txBody>
        </p:sp>
        <p:sp>
          <p:nvSpPr>
            <p:cNvPr id="12304" name="Rectangle 83"/>
            <p:cNvSpPr>
              <a:spLocks noChangeArrowheads="1"/>
            </p:cNvSpPr>
            <p:nvPr/>
          </p:nvSpPr>
          <p:spPr bwMode="auto">
            <a:xfrm>
              <a:off x="2154" y="2931"/>
              <a:ext cx="1360" cy="330"/>
            </a:xfrm>
            <a:prstGeom prst="rect">
              <a:avLst/>
            </a:prstGeom>
            <a:solidFill>
              <a:srgbClr val="FFFF00"/>
            </a:solidFill>
            <a:ln w="9525" algn="ctr">
              <a:noFill/>
              <a:miter lim="800000"/>
              <a:headEnd/>
              <a:tailEnd/>
            </a:ln>
          </p:spPr>
          <p:txBody>
            <a:bodyPr anchor="ctr">
              <a:spAutoFit/>
            </a:bodyPr>
            <a:lstStyle/>
            <a:p>
              <a:pPr algn="ctr"/>
              <a:r>
                <a:rPr lang="zh-TW" altLang="en-US" sz="1600" b="1">
                  <a:solidFill>
                    <a:srgbClr val="000000"/>
                  </a:solidFill>
                  <a:latin typeface="微軟正黑體" pitchFamily="34" charset="-120"/>
                  <a:ea typeface="微軟正黑體" pitchFamily="34" charset="-120"/>
                </a:rPr>
                <a:t>各校公告正備取名單</a:t>
              </a:r>
              <a:r>
                <a:rPr lang="en-US" altLang="zh-TW" sz="1100" b="1">
                  <a:solidFill>
                    <a:srgbClr val="000000"/>
                  </a:solidFill>
                  <a:latin typeface="微軟正黑體" pitchFamily="34" charset="-120"/>
                  <a:ea typeface="微軟正黑體" pitchFamily="34" charset="-120"/>
                </a:rPr>
                <a:t>4/30</a:t>
              </a:r>
              <a:r>
                <a:rPr lang="zh-TW" altLang="en-US" sz="1100" b="1">
                  <a:solidFill>
                    <a:srgbClr val="000000"/>
                  </a:solidFill>
                  <a:latin typeface="微軟正黑體" pitchFamily="34" charset="-120"/>
                  <a:ea typeface="微軟正黑體" pitchFamily="34" charset="-120"/>
                </a:rPr>
                <a:t>前</a:t>
              </a:r>
              <a:endParaRPr lang="zh-TW" altLang="en-US" sz="1600" b="1">
                <a:solidFill>
                  <a:srgbClr val="000000"/>
                </a:solidFill>
                <a:latin typeface="微軟正黑體" pitchFamily="34" charset="-120"/>
                <a:ea typeface="微軟正黑體" pitchFamily="34" charset="-120"/>
              </a:endParaRPr>
            </a:p>
          </p:txBody>
        </p:sp>
      </p:grpSp>
      <p:sp>
        <p:nvSpPr>
          <p:cNvPr id="54" name="投影片編號版面配置區 53"/>
          <p:cNvSpPr>
            <a:spLocks noGrp="1"/>
          </p:cNvSpPr>
          <p:nvPr>
            <p:ph type="sldNum" sz="quarter" idx="12"/>
          </p:nvPr>
        </p:nvSpPr>
        <p:spPr/>
        <p:txBody>
          <a:bodyPr/>
          <a:lstStyle/>
          <a:p>
            <a:pPr>
              <a:defRPr/>
            </a:pPr>
            <a:fld id="{329F1E3B-2786-4DF7-A8AF-7E56D0C27AF6}" type="slidenum">
              <a:rPr lang="en-US" altLang="zh-TW" smtClean="0"/>
              <a:pPr>
                <a:defRPr/>
              </a:pPr>
              <a:t>3</a:t>
            </a:fld>
            <a:endParaRPr lang="en-US" altLang="zh-TW"/>
          </a:p>
        </p:txBody>
      </p:sp>
      <p:grpSp>
        <p:nvGrpSpPr>
          <p:cNvPr id="55" name="群組 54"/>
          <p:cNvGrpSpPr/>
          <p:nvPr/>
        </p:nvGrpSpPr>
        <p:grpSpPr>
          <a:xfrm>
            <a:off x="4284663" y="3642685"/>
            <a:ext cx="2179761" cy="739951"/>
            <a:chOff x="4284663" y="3642685"/>
            <a:chExt cx="2179761" cy="739951"/>
          </a:xfrm>
        </p:grpSpPr>
        <p:sp>
          <p:nvSpPr>
            <p:cNvPr id="12319" name="Line 78"/>
            <p:cNvSpPr>
              <a:spLocks noChangeShapeType="1"/>
            </p:cNvSpPr>
            <p:nvPr/>
          </p:nvSpPr>
          <p:spPr bwMode="auto">
            <a:xfrm>
              <a:off x="4284663" y="3642685"/>
              <a:ext cx="0" cy="346112"/>
            </a:xfrm>
            <a:prstGeom prst="line">
              <a:avLst/>
            </a:prstGeom>
            <a:noFill/>
            <a:ln w="9525">
              <a:solidFill>
                <a:schemeClr val="tx1"/>
              </a:solidFill>
              <a:round/>
              <a:headEnd/>
              <a:tailEnd type="triangle" w="med" len="med"/>
            </a:ln>
          </p:spPr>
          <p:txBody>
            <a:bodyPr anchor="ctr">
              <a:spAutoFit/>
            </a:bodyPr>
            <a:lstStyle/>
            <a:p>
              <a:endParaRPr lang="zh-TW" altLang="en-US"/>
            </a:p>
          </p:txBody>
        </p:sp>
        <p:grpSp>
          <p:nvGrpSpPr>
            <p:cNvPr id="12320" name="Group 128"/>
            <p:cNvGrpSpPr>
              <a:grpSpLocks/>
            </p:cNvGrpSpPr>
            <p:nvPr/>
          </p:nvGrpSpPr>
          <p:grpSpPr bwMode="auto">
            <a:xfrm>
              <a:off x="4572715" y="3644578"/>
              <a:ext cx="1891709" cy="738058"/>
              <a:chOff x="3051" y="2338"/>
              <a:chExt cx="1123" cy="365"/>
            </a:xfrm>
          </p:grpSpPr>
          <p:sp>
            <p:nvSpPr>
              <p:cNvPr id="12321" name="Rectangle 111"/>
              <p:cNvSpPr>
                <a:spLocks noChangeArrowheads="1"/>
              </p:cNvSpPr>
              <p:nvPr/>
            </p:nvSpPr>
            <p:spPr bwMode="auto">
              <a:xfrm>
                <a:off x="3393" y="2338"/>
                <a:ext cx="781" cy="365"/>
              </a:xfrm>
              <a:prstGeom prst="rect">
                <a:avLst/>
              </a:prstGeom>
              <a:solidFill>
                <a:srgbClr val="FFCCFF"/>
              </a:solidFill>
              <a:ln w="9525" algn="ctr">
                <a:noFill/>
                <a:miter lim="800000"/>
                <a:headEnd/>
                <a:tailEnd/>
              </a:ln>
            </p:spPr>
            <p:txBody>
              <a:bodyPr wrap="square" anchor="ctr">
                <a:spAutoFit/>
              </a:bodyPr>
              <a:lstStyle/>
              <a:p>
                <a:pPr algn="ctr"/>
                <a:r>
                  <a:rPr lang="zh-TW" altLang="en-US" sz="1400" b="1" dirty="0">
                    <a:solidFill>
                      <a:srgbClr val="000000"/>
                    </a:solidFill>
                    <a:latin typeface="微軟正黑體" pitchFamily="34" charset="-120"/>
                    <a:ea typeface="微軟正黑體" pitchFamily="34" charset="-120"/>
                  </a:rPr>
                  <a:t>個人</a:t>
                </a:r>
                <a:r>
                  <a:rPr lang="zh-TW" altLang="en-US" sz="1400" b="1" dirty="0" smtClean="0">
                    <a:solidFill>
                      <a:srgbClr val="000000"/>
                    </a:solidFill>
                    <a:latin typeface="微軟正黑體" pitchFamily="34" charset="-120"/>
                    <a:ea typeface="微軟正黑體" pitchFamily="34" charset="-120"/>
                  </a:rPr>
                  <a:t>申請報名</a:t>
                </a:r>
                <a:endParaRPr lang="zh-TW" altLang="en-US" sz="1400" b="1" dirty="0">
                  <a:solidFill>
                    <a:srgbClr val="000000"/>
                  </a:solidFill>
                  <a:latin typeface="微軟正黑體" pitchFamily="34" charset="-120"/>
                  <a:ea typeface="微軟正黑體" pitchFamily="34" charset="-120"/>
                </a:endParaRPr>
              </a:p>
              <a:p>
                <a:pPr algn="ctr"/>
                <a:r>
                  <a:rPr lang="en-US" altLang="zh-TW" sz="1400" b="1" dirty="0">
                    <a:solidFill>
                      <a:srgbClr val="000000"/>
                    </a:solidFill>
                    <a:latin typeface="微軟正黑體" pitchFamily="34" charset="-120"/>
                    <a:ea typeface="微軟正黑體" pitchFamily="34" charset="-120"/>
                  </a:rPr>
                  <a:t>(</a:t>
                </a:r>
                <a:r>
                  <a:rPr lang="zh-TW" altLang="en-US" sz="1400" b="1" dirty="0">
                    <a:solidFill>
                      <a:srgbClr val="000000"/>
                    </a:solidFill>
                    <a:latin typeface="微軟正黑體" pitchFamily="34" charset="-120"/>
                    <a:ea typeface="微軟正黑體" pitchFamily="34" charset="-120"/>
                  </a:rPr>
                  <a:t>限 </a:t>
                </a:r>
                <a:r>
                  <a:rPr lang="en-US" altLang="zh-TW" sz="1400" b="1" dirty="0">
                    <a:solidFill>
                      <a:srgbClr val="000000"/>
                    </a:solidFill>
                    <a:latin typeface="微軟正黑體" pitchFamily="34" charset="-120"/>
                    <a:ea typeface="微軟正黑體" pitchFamily="34" charset="-120"/>
                  </a:rPr>
                  <a:t>6 </a:t>
                </a:r>
                <a:r>
                  <a:rPr lang="zh-TW" altLang="en-US" sz="1400" b="1" dirty="0">
                    <a:solidFill>
                      <a:srgbClr val="000000"/>
                    </a:solidFill>
                    <a:latin typeface="微軟正黑體" pitchFamily="34" charset="-120"/>
                    <a:ea typeface="微軟正黑體" pitchFamily="34" charset="-120"/>
                  </a:rPr>
                  <a:t>校系</a:t>
                </a:r>
                <a:r>
                  <a:rPr lang="en-US" altLang="zh-TW" sz="1400" b="1" dirty="0" smtClean="0">
                    <a:solidFill>
                      <a:srgbClr val="000000"/>
                    </a:solidFill>
                    <a:latin typeface="微軟正黑體" pitchFamily="34" charset="-120"/>
                    <a:ea typeface="微軟正黑體" pitchFamily="34" charset="-120"/>
                  </a:rPr>
                  <a:t>)</a:t>
                </a:r>
                <a:r>
                  <a:rPr lang="en-US" altLang="zh-TW" sz="1200" b="1" dirty="0" smtClean="0">
                    <a:solidFill>
                      <a:srgbClr val="000000"/>
                    </a:solidFill>
                    <a:latin typeface="微軟正黑體" pitchFamily="34" charset="-120"/>
                    <a:ea typeface="微軟正黑體" pitchFamily="34" charset="-120"/>
                  </a:rPr>
                  <a:t>3/13-3/15</a:t>
                </a:r>
                <a:endParaRPr lang="en-US" altLang="zh-TW" sz="1200" b="1" dirty="0">
                  <a:solidFill>
                    <a:srgbClr val="000000"/>
                  </a:solidFill>
                  <a:latin typeface="微軟正黑體" pitchFamily="34" charset="-120"/>
                  <a:ea typeface="微軟正黑體" pitchFamily="34" charset="-120"/>
                </a:endParaRPr>
              </a:p>
            </p:txBody>
          </p:sp>
          <p:sp>
            <p:nvSpPr>
              <p:cNvPr id="12322" name="Line 112"/>
              <p:cNvSpPr>
                <a:spLocks noChangeShapeType="1"/>
              </p:cNvSpPr>
              <p:nvPr/>
            </p:nvSpPr>
            <p:spPr bwMode="auto">
              <a:xfrm flipH="1">
                <a:off x="3051" y="2409"/>
                <a:ext cx="318" cy="91"/>
              </a:xfrm>
              <a:prstGeom prst="line">
                <a:avLst/>
              </a:prstGeom>
              <a:noFill/>
              <a:ln w="9525">
                <a:solidFill>
                  <a:schemeClr val="tx1"/>
                </a:solidFill>
                <a:round/>
                <a:headEnd/>
                <a:tailEnd type="triangle" w="med" len="med"/>
              </a:ln>
            </p:spPr>
            <p:txBody>
              <a:bodyPr anchor="ctr">
                <a:spAutoFit/>
              </a:bodyPr>
              <a:lstStyle/>
              <a:p>
                <a:endParaRPr lang="zh-TW"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p:cTn id="7" dur="2000" fill="hold"/>
                                        <p:tgtEl>
                                          <p:spTgt spid="70"/>
                                        </p:tgtEl>
                                        <p:attrNameLst>
                                          <p:attrName>ppt_w</p:attrName>
                                        </p:attrNameLst>
                                      </p:cBhvr>
                                      <p:tavLst>
                                        <p:tav tm="0">
                                          <p:val>
                                            <p:strVal val="#ppt_w+.3"/>
                                          </p:val>
                                        </p:tav>
                                        <p:tav tm="100000">
                                          <p:val>
                                            <p:strVal val="#ppt_w"/>
                                          </p:val>
                                        </p:tav>
                                      </p:tavLst>
                                    </p:anim>
                                    <p:anim calcmode="lin" valueType="num">
                                      <p:cBhvr>
                                        <p:cTn id="8" dur="2000" fill="hold"/>
                                        <p:tgtEl>
                                          <p:spTgt spid="70"/>
                                        </p:tgtEl>
                                        <p:attrNameLst>
                                          <p:attrName>ppt_h</p:attrName>
                                        </p:attrNameLst>
                                      </p:cBhvr>
                                      <p:tavLst>
                                        <p:tav tm="0">
                                          <p:val>
                                            <p:strVal val="#ppt_h"/>
                                          </p:val>
                                        </p:tav>
                                        <p:tav tm="100000">
                                          <p:val>
                                            <p:strVal val="#ppt_h"/>
                                          </p:val>
                                        </p:tav>
                                      </p:tavLst>
                                    </p:anim>
                                    <p:animEffect transition="in" filter="fade">
                                      <p:cBhvr>
                                        <p:cTn id="9" dur="2000"/>
                                        <p:tgtEl>
                                          <p:spTgt spid="7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20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20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1000"/>
                                        <p:tgtEl>
                                          <p:spTgt spid="5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10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20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20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fade">
                                      <p:cBhvr>
                                        <p:cTn id="7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0" grpId="0">
        <p:bldAsOne/>
      </p:bldGraphic>
      <p:bldP spid="3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55576" y="692696"/>
            <a:ext cx="7211144" cy="936104"/>
          </a:xfrm>
          <a:prstGeom prst="rect">
            <a:avLst/>
          </a:prstGeom>
          <a:solidFill>
            <a:srgbClr val="C0C0C0"/>
          </a:solidFill>
          <a:effectLst>
            <a:innerShdw blurRad="63500" dist="50800" dir="13500000">
              <a:prstClr val="black">
                <a:alpha val="50000"/>
              </a:prstClr>
            </a:innerShdw>
          </a:effectLst>
        </p:spPr>
        <p:txBody>
          <a:bodyPr/>
          <a:lstStyle/>
          <a:p>
            <a:pPr algn="ctr" fontAlgn="auto">
              <a:spcAft>
                <a:spcPts val="0"/>
              </a:spcAft>
              <a:defRPr/>
            </a:pPr>
            <a:r>
              <a:rPr kumimoji="0" lang="en-US" altLang="zh-TW" sz="4800" b="1" cap="small" dirty="0">
                <a:latin typeface="微軟正黑體" pitchFamily="34" charset="-120"/>
                <a:ea typeface="微軟正黑體" pitchFamily="34" charset="-120"/>
                <a:cs typeface="+mj-cs"/>
              </a:rPr>
              <a:t>101</a:t>
            </a:r>
            <a:r>
              <a:rPr kumimoji="0" lang="zh-TW" altLang="en-US" sz="4800" b="1" cap="small" dirty="0">
                <a:latin typeface="微軟正黑體" pitchFamily="34" charset="-120"/>
                <a:ea typeface="微軟正黑體" pitchFamily="34" charset="-120"/>
                <a:cs typeface="+mj-cs"/>
              </a:rPr>
              <a:t>學年度個人申請</a:t>
            </a:r>
          </a:p>
        </p:txBody>
      </p:sp>
      <p:sp>
        <p:nvSpPr>
          <p:cNvPr id="3" name="Rectangle 2"/>
          <p:cNvSpPr txBox="1">
            <a:spLocks noChangeArrowheads="1"/>
          </p:cNvSpPr>
          <p:nvPr/>
        </p:nvSpPr>
        <p:spPr>
          <a:xfrm>
            <a:off x="611188" y="1989138"/>
            <a:ext cx="7467600" cy="692150"/>
          </a:xfrm>
          <a:prstGeom prst="rect">
            <a:avLst/>
          </a:prstGeom>
        </p:spPr>
        <p:txBody>
          <a:bodyPr/>
          <a:lstStyle/>
          <a:p>
            <a:pPr fontAlgn="auto">
              <a:spcAft>
                <a:spcPts val="0"/>
              </a:spcAft>
              <a:defRPr/>
            </a:pPr>
            <a:r>
              <a:rPr kumimoji="0" lang="zh-TW" altLang="en-US" sz="3000" b="1" cap="small" dirty="0">
                <a:latin typeface="微軟正黑體" pitchFamily="34" charset="-120"/>
                <a:ea typeface="微軟正黑體" pitchFamily="34" charset="-120"/>
                <a:cs typeface="+mj-cs"/>
              </a:rPr>
              <a:t>每人申請</a:t>
            </a:r>
            <a:r>
              <a:rPr kumimoji="0" lang="zh-TW" altLang="en-US" sz="3600" b="1" cap="small" dirty="0">
                <a:solidFill>
                  <a:srgbClr val="FF0000"/>
                </a:solidFill>
                <a:latin typeface="微軟正黑體" pitchFamily="34" charset="-120"/>
                <a:ea typeface="微軟正黑體" pitchFamily="34" charset="-120"/>
                <a:cs typeface="+mj-cs"/>
              </a:rPr>
              <a:t>六</a:t>
            </a:r>
            <a:r>
              <a:rPr kumimoji="0" lang="zh-TW" altLang="en-US" sz="3000" b="1" cap="small" dirty="0">
                <a:latin typeface="微軟正黑體" pitchFamily="34" charset="-120"/>
                <a:ea typeface="微軟正黑體" pitchFamily="34" charset="-120"/>
                <a:cs typeface="+mj-cs"/>
              </a:rPr>
              <a:t>所校系</a:t>
            </a:r>
          </a:p>
        </p:txBody>
      </p:sp>
      <p:sp>
        <p:nvSpPr>
          <p:cNvPr id="39942" name="Rectangle 3"/>
          <p:cNvSpPr txBox="1">
            <a:spLocks noChangeArrowheads="1"/>
          </p:cNvSpPr>
          <p:nvPr/>
        </p:nvSpPr>
        <p:spPr bwMode="auto">
          <a:xfrm>
            <a:off x="611188" y="3068638"/>
            <a:ext cx="7467600" cy="2952750"/>
          </a:xfrm>
          <a:prstGeom prst="rect">
            <a:avLst/>
          </a:prstGeom>
          <a:noFill/>
          <a:ln w="9525">
            <a:noFill/>
            <a:miter lim="800000"/>
            <a:headEnd/>
            <a:tailEnd/>
          </a:ln>
        </p:spPr>
        <p:txBody>
          <a:bodyPr/>
          <a:lstStyle/>
          <a:p>
            <a:pPr marL="273050" indent="-273050">
              <a:spcBef>
                <a:spcPts val="600"/>
              </a:spcBef>
              <a:buClr>
                <a:srgbClr val="000000"/>
              </a:buClr>
              <a:buSzPct val="70000"/>
              <a:buFont typeface="Wingdings" pitchFamily="2" charset="2"/>
              <a:buChar char=""/>
            </a:pPr>
            <a:r>
              <a:rPr kumimoji="0" lang="zh-TW" altLang="en-US" b="1">
                <a:latin typeface="標楷體" pitchFamily="65" charset="-120"/>
                <a:ea typeface="標楷體" pitchFamily="65" charset="-120"/>
              </a:rPr>
              <a:t>參加個人申請之每一考生，申請校系數以六校系</a:t>
            </a:r>
            <a:r>
              <a:rPr kumimoji="0" lang="en-US" altLang="zh-TW" b="1">
                <a:latin typeface="標楷體" pitchFamily="65" charset="-120"/>
                <a:ea typeface="標楷體" pitchFamily="65" charset="-120"/>
              </a:rPr>
              <a:t>(</a:t>
            </a:r>
            <a:r>
              <a:rPr kumimoji="0" lang="zh-TW" altLang="en-US" b="1">
                <a:latin typeface="標楷體" pitchFamily="65" charset="-120"/>
                <a:ea typeface="標楷體" pitchFamily="65" charset="-120"/>
              </a:rPr>
              <a:t>含</a:t>
            </a:r>
            <a:r>
              <a:rPr kumimoji="0" lang="en-US" altLang="zh-TW" b="1">
                <a:latin typeface="標楷體" pitchFamily="65" charset="-120"/>
                <a:ea typeface="標楷體" pitchFamily="65" charset="-120"/>
              </a:rPr>
              <a:t>)</a:t>
            </a:r>
            <a:r>
              <a:rPr kumimoji="0" lang="zh-TW" altLang="en-US" b="1">
                <a:latin typeface="標楷體" pitchFamily="65" charset="-120"/>
                <a:ea typeface="標楷體" pitchFamily="65" charset="-120"/>
              </a:rPr>
              <a:t>為限。</a:t>
            </a:r>
          </a:p>
          <a:p>
            <a:pPr marL="273050" indent="-273050">
              <a:spcBef>
                <a:spcPts val="600"/>
              </a:spcBef>
              <a:buClr>
                <a:srgbClr val="000000"/>
              </a:buClr>
              <a:buSzPct val="70000"/>
              <a:buFont typeface="Wingdings" pitchFamily="2" charset="2"/>
              <a:buChar char=""/>
            </a:pPr>
            <a:r>
              <a:rPr kumimoji="0" lang="zh-TW" altLang="en-US" b="1">
                <a:latin typeface="標楷體" pitchFamily="65" charset="-120"/>
                <a:ea typeface="標楷體" pitchFamily="65" charset="-120"/>
              </a:rPr>
              <a:t>大學得限制考生僅能申請該校一學系（組），違者取消考生報名該大學所有校系（組）之申請，請參閱個人申請招生簡章首頁「招生學校暨個人申請選填學系（組）限制一覽表」。</a:t>
            </a:r>
          </a:p>
        </p:txBody>
      </p:sp>
      <p:sp>
        <p:nvSpPr>
          <p:cNvPr id="5" name="投影片編號版面配置區 4"/>
          <p:cNvSpPr>
            <a:spLocks noGrp="1"/>
          </p:cNvSpPr>
          <p:nvPr>
            <p:ph type="sldNum" sz="quarter" idx="12"/>
          </p:nvPr>
        </p:nvSpPr>
        <p:spPr/>
        <p:txBody>
          <a:bodyPr/>
          <a:lstStyle/>
          <a:p>
            <a:pPr>
              <a:defRPr/>
            </a:pPr>
            <a:fld id="{CD584172-96A7-4214-94F1-1026803180B0}" type="slidenum">
              <a:rPr lang="en-US" altLang="zh-TW" smtClean="0"/>
              <a:pPr>
                <a:defRPr/>
              </a:pPr>
              <a:t>30</a:t>
            </a:fld>
            <a:endParaRPr lang="en-US" altLang="zh-TW"/>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286000" y="3124200"/>
            <a:ext cx="6172200" cy="1893888"/>
          </a:xfrm>
        </p:spPr>
        <p:txBody>
          <a:bodyPr/>
          <a:lstStyle/>
          <a:p>
            <a:pPr fontAlgn="auto">
              <a:spcAft>
                <a:spcPts val="0"/>
              </a:spcAft>
              <a:defRPr/>
            </a:pPr>
            <a:r>
              <a:rPr lang="zh-TW" altLang="en-US" sz="4000" dirty="0" smtClean="0">
                <a:solidFill>
                  <a:schemeClr val="tx1"/>
                </a:solidFill>
                <a:latin typeface="微軟正黑體" pitchFamily="34" charset="-120"/>
                <a:ea typeface="微軟正黑體" pitchFamily="34" charset="-120"/>
              </a:rPr>
              <a:t>個人申請</a:t>
            </a:r>
            <a:r>
              <a:rPr lang="en-US" altLang="zh-TW" sz="4000" dirty="0" smtClean="0">
                <a:solidFill>
                  <a:schemeClr val="tx1"/>
                </a:solidFill>
                <a:latin typeface="微軟正黑體" pitchFamily="34" charset="-120"/>
                <a:ea typeface="微軟正黑體" pitchFamily="34" charset="-120"/>
              </a:rPr>
              <a:t>--</a:t>
            </a:r>
            <a:r>
              <a:rPr lang="zh-TW" altLang="en-US" sz="4000" dirty="0" smtClean="0">
                <a:solidFill>
                  <a:schemeClr val="tx1"/>
                </a:solidFill>
                <a:latin typeface="微軟正黑體" pitchFamily="34" charset="-120"/>
                <a:ea typeface="微軟正黑體" pitchFamily="34" charset="-120"/>
              </a:rPr>
              <a:t>簡章閱讀舉例</a:t>
            </a:r>
            <a:endParaRPr lang="zh-TW" altLang="en-US" sz="4000" dirty="0">
              <a:solidFill>
                <a:schemeClr val="tx1"/>
              </a:solidFill>
              <a:latin typeface="微軟正黑體" pitchFamily="34" charset="-120"/>
              <a:ea typeface="微軟正黑體" pitchFamily="34" charset="-120"/>
            </a:endParaRPr>
          </a:p>
        </p:txBody>
      </p:sp>
      <p:sp>
        <p:nvSpPr>
          <p:cNvPr id="40963" name="副標題 2"/>
          <p:cNvSpPr>
            <a:spLocks noGrp="1"/>
          </p:cNvSpPr>
          <p:nvPr>
            <p:ph type="subTitle" idx="1"/>
          </p:nvPr>
        </p:nvSpPr>
        <p:spPr>
          <a:xfrm>
            <a:off x="2286000" y="5003800"/>
            <a:ext cx="6172200" cy="1371600"/>
          </a:xfrm>
        </p:spPr>
        <p:txBody>
          <a:bodyPr/>
          <a:lstStyle/>
          <a:p>
            <a:endParaRPr lang="zh-TW" altLang="en-US" smtClean="0"/>
          </a:p>
        </p:txBody>
      </p:sp>
      <p:sp>
        <p:nvSpPr>
          <p:cNvPr id="4" name="投影片編號版面配置區 3"/>
          <p:cNvSpPr>
            <a:spLocks noGrp="1"/>
          </p:cNvSpPr>
          <p:nvPr>
            <p:ph type="sldNum" sz="quarter" idx="12"/>
          </p:nvPr>
        </p:nvSpPr>
        <p:spPr>
          <a:xfrm>
            <a:off x="8172400" y="5733256"/>
            <a:ext cx="609600" cy="517525"/>
          </a:xfrm>
        </p:spPr>
        <p:txBody>
          <a:bodyPr/>
          <a:lstStyle/>
          <a:p>
            <a:pPr>
              <a:defRPr/>
            </a:pPr>
            <a:fld id="{BC99777F-C117-405E-8556-7453269031A9}" type="slidenum">
              <a:rPr lang="en-US" altLang="zh-TW" smtClean="0">
                <a:solidFill>
                  <a:schemeClr val="tx1"/>
                </a:solidFill>
              </a:rPr>
              <a:pPr>
                <a:defRPr/>
              </a:pPr>
              <a:t>31</a:t>
            </a:fld>
            <a:endParaRPr lang="en-US" altLang="zh-TW"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7"/>
          <p:cNvSpPr>
            <a:spLocks noGrp="1" noChangeArrowheads="1"/>
          </p:cNvSpPr>
          <p:nvPr>
            <p:ph type="title"/>
          </p:nvPr>
        </p:nvSpPr>
        <p:spPr>
          <a:xfrm>
            <a:off x="827088" y="188913"/>
            <a:ext cx="7170737" cy="1143000"/>
          </a:xfrm>
        </p:spPr>
        <p:txBody>
          <a:bodyPr>
            <a:normAutofit fontScale="90000"/>
          </a:bodyPr>
          <a:lstStyle/>
          <a:p>
            <a:pPr algn="ctr" fontAlgn="auto">
              <a:spcAft>
                <a:spcPts val="0"/>
              </a:spcAft>
              <a:defRPr/>
            </a:pPr>
            <a:r>
              <a:rPr lang="zh-TW" altLang="en-US" sz="4000" b="1" dirty="0" smtClean="0">
                <a:solidFill>
                  <a:schemeClr val="tx1"/>
                </a:solidFill>
                <a:latin typeface="微軟正黑體" pitchFamily="34" charset="-120"/>
                <a:ea typeface="微軟正黑體" pitchFamily="34" charset="-120"/>
              </a:rPr>
              <a:t>個人申請</a:t>
            </a:r>
            <a:r>
              <a:rPr lang="en-US" altLang="zh-TW" sz="4000" b="1" dirty="0" smtClean="0">
                <a:solidFill>
                  <a:schemeClr val="tx1"/>
                </a:solidFill>
                <a:latin typeface="微軟正黑體" pitchFamily="34" charset="-120"/>
                <a:ea typeface="微軟正黑體" pitchFamily="34" charset="-120"/>
              </a:rPr>
              <a:t>--</a:t>
            </a:r>
            <a:r>
              <a:rPr lang="zh-TW" altLang="en-US" sz="4000" b="1" dirty="0" smtClean="0">
                <a:solidFill>
                  <a:schemeClr val="tx1"/>
                </a:solidFill>
                <a:latin typeface="微軟正黑體" pitchFamily="34" charset="-120"/>
                <a:ea typeface="微軟正黑體" pitchFamily="34" charset="-120"/>
              </a:rPr>
              <a:t>學科能力測驗篩選方式</a:t>
            </a:r>
            <a:br>
              <a:rPr lang="zh-TW" altLang="en-US" sz="4000" b="1" dirty="0" smtClean="0">
                <a:solidFill>
                  <a:schemeClr val="tx1"/>
                </a:solidFill>
                <a:latin typeface="微軟正黑體" pitchFamily="34" charset="-120"/>
                <a:ea typeface="微軟正黑體" pitchFamily="34" charset="-120"/>
              </a:rPr>
            </a:br>
            <a:r>
              <a:rPr lang="zh-TW" altLang="en-US" sz="4000" b="1" dirty="0" smtClean="0">
                <a:solidFill>
                  <a:schemeClr val="tx1"/>
                </a:solidFill>
                <a:latin typeface="微軟正黑體" pitchFamily="34" charset="-120"/>
                <a:ea typeface="微軟正黑體" pitchFamily="34" charset="-120"/>
              </a:rPr>
              <a:t>第一階段</a:t>
            </a:r>
          </a:p>
        </p:txBody>
      </p:sp>
      <p:graphicFrame>
        <p:nvGraphicFramePr>
          <p:cNvPr id="45110" name="Group 54"/>
          <p:cNvGraphicFramePr>
            <a:graphicFrameLocks noGrp="1"/>
          </p:cNvGraphicFramePr>
          <p:nvPr>
            <p:ph type="tbl" idx="1"/>
          </p:nvPr>
        </p:nvGraphicFramePr>
        <p:xfrm>
          <a:off x="179388" y="1341438"/>
          <a:ext cx="8568952" cy="5268279"/>
        </p:xfrm>
        <a:graphic>
          <a:graphicData uri="http://schemas.openxmlformats.org/drawingml/2006/table">
            <a:tbl>
              <a:tblPr/>
              <a:tblGrid>
                <a:gridCol w="1768475"/>
                <a:gridCol w="1766888"/>
                <a:gridCol w="1433189"/>
                <a:gridCol w="1656184"/>
                <a:gridCol w="1944216"/>
              </a:tblGrid>
              <a:tr h="6048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zh-TW" altLang="en-US" sz="28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altLang="zh-TW" sz="2800" b="1" i="0" u="none" strike="noStrike" cap="none" normalizeH="0" baseline="0" smtClean="0">
                        <a:ln>
                          <a:noFill/>
                        </a:ln>
                        <a:solidFill>
                          <a:schemeClr val="tx1"/>
                        </a:solidFill>
                        <a:effectLst/>
                        <a:latin typeface="微軟正黑體" pitchFamily="34" charset="-120"/>
                        <a:ea typeface="微軟正黑體" pitchFamily="34"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chemeClr val="tx1"/>
                          </a:solidFill>
                          <a:effectLst/>
                          <a:latin typeface="微軟正黑體" pitchFamily="34" charset="-120"/>
                          <a:ea typeface="微軟正黑體" pitchFamily="34" charset="-120"/>
                        </a:rPr>
                        <a:t>科目</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smtClean="0">
                          <a:ln>
                            <a:noFill/>
                          </a:ln>
                          <a:solidFill>
                            <a:schemeClr val="tx1"/>
                          </a:solidFill>
                          <a:effectLst/>
                          <a:latin typeface="微軟正黑體" pitchFamily="34" charset="-120"/>
                          <a:ea typeface="微軟正黑體" pitchFamily="34" charset="-120"/>
                        </a:rPr>
                        <a:t>檢定</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smtClean="0">
                          <a:ln>
                            <a:noFill/>
                          </a:ln>
                          <a:solidFill>
                            <a:schemeClr val="tx1"/>
                          </a:solidFill>
                          <a:effectLst/>
                          <a:latin typeface="微軟正黑體" pitchFamily="34" charset="-120"/>
                          <a:ea typeface="微軟正黑體" pitchFamily="34" charset="-120"/>
                        </a:rPr>
                        <a:t>篩選倍率</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6048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smtClean="0">
                          <a:ln>
                            <a:noFill/>
                          </a:ln>
                          <a:solidFill>
                            <a:srgbClr val="FF0000"/>
                          </a:solidFill>
                          <a:effectLst/>
                          <a:latin typeface="微軟正黑體" pitchFamily="34" charset="-120"/>
                          <a:ea typeface="微軟正黑體" pitchFamily="34" charset="-120"/>
                        </a:rPr>
                        <a:t>校系代碼</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800" b="1" i="0" u="none" strike="noStrike" cap="none" normalizeH="0" baseline="0" smtClean="0">
                          <a:ln>
                            <a:noFill/>
                          </a:ln>
                          <a:solidFill>
                            <a:srgbClr val="FF0000"/>
                          </a:solidFill>
                          <a:effectLst/>
                          <a:latin typeface="微軟正黑體" pitchFamily="34" charset="-120"/>
                          <a:ea typeface="微軟正黑體" pitchFamily="34" charset="-120"/>
                        </a:rPr>
                        <a:t>011082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smtClean="0">
                          <a:ln>
                            <a:noFill/>
                          </a:ln>
                          <a:solidFill>
                            <a:schemeClr val="tx1"/>
                          </a:solidFill>
                          <a:effectLst/>
                          <a:latin typeface="微軟正黑體" pitchFamily="34" charset="-120"/>
                          <a:ea typeface="微軟正黑體" pitchFamily="34" charset="-120"/>
                        </a:rPr>
                        <a:t>國文</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800" b="1" i="0" u="none" strike="noStrike" cap="none" normalizeH="0" baseline="0" dirty="0" smtClean="0">
                          <a:ln>
                            <a:noFill/>
                          </a:ln>
                          <a:solidFill>
                            <a:schemeClr val="tx1"/>
                          </a:solidFill>
                          <a:effectLst/>
                          <a:latin typeface="微軟正黑體" pitchFamily="34" charset="-120"/>
                          <a:ea typeface="微軟正黑體" pitchFamily="34" charset="-12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800" b="1" i="0" u="none" strike="noStrike" cap="none" normalizeH="0" baseline="0" dirty="0" smtClean="0">
                          <a:ln>
                            <a:noFill/>
                          </a:ln>
                          <a:solidFill>
                            <a:schemeClr val="tx1"/>
                          </a:solidFill>
                          <a:effectLst/>
                          <a:latin typeface="微軟正黑體" pitchFamily="34" charset="-120"/>
                          <a:ea typeface="微軟正黑體" pitchFamily="34" charset="-12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647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smtClean="0">
                          <a:ln>
                            <a:noFill/>
                          </a:ln>
                          <a:solidFill>
                            <a:schemeClr val="tx1"/>
                          </a:solidFill>
                          <a:effectLst/>
                          <a:latin typeface="微軟正黑體" pitchFamily="34" charset="-120"/>
                          <a:ea typeface="微軟正黑體" pitchFamily="34" charset="-120"/>
                        </a:rPr>
                        <a:t>招生名額</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800" b="1" i="0" u="none" strike="noStrike" cap="none" normalizeH="0" baseline="0" smtClean="0">
                          <a:ln>
                            <a:noFill/>
                          </a:ln>
                          <a:solidFill>
                            <a:schemeClr val="tx1"/>
                          </a:solidFill>
                          <a:effectLst/>
                          <a:latin typeface="微軟正黑體" pitchFamily="34" charset="-120"/>
                          <a:ea typeface="微軟正黑體" pitchFamily="34" charset="-120"/>
                        </a:rPr>
                        <a:t>29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smtClean="0">
                          <a:ln>
                            <a:noFill/>
                          </a:ln>
                          <a:solidFill>
                            <a:schemeClr val="tx1"/>
                          </a:solidFill>
                          <a:effectLst/>
                          <a:latin typeface="微軟正黑體" pitchFamily="34" charset="-120"/>
                          <a:ea typeface="微軟正黑體" pitchFamily="34" charset="-120"/>
                        </a:rPr>
                        <a:t>英文</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smtClean="0">
                          <a:ln>
                            <a:noFill/>
                          </a:ln>
                          <a:solidFill>
                            <a:schemeClr val="tx1"/>
                          </a:solidFill>
                          <a:effectLst/>
                          <a:latin typeface="微軟正黑體" pitchFamily="34" charset="-120"/>
                          <a:ea typeface="微軟正黑體" pitchFamily="34" charset="-120"/>
                        </a:rPr>
                        <a:t>前標</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800" b="1" i="0" u="none" strike="noStrike" cap="none" normalizeH="0" baseline="0" dirty="0" smtClean="0">
                          <a:ln>
                            <a:noFill/>
                          </a:ln>
                          <a:solidFill>
                            <a:schemeClr val="tx1"/>
                          </a:solidFill>
                          <a:effectLst/>
                          <a:latin typeface="微軟正黑體" pitchFamily="34" charset="-120"/>
                          <a:ea typeface="微軟正黑體" pitchFamily="34" charset="-120"/>
                        </a:rPr>
                        <a:t>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576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smtClean="0">
                          <a:ln>
                            <a:noFill/>
                          </a:ln>
                          <a:solidFill>
                            <a:schemeClr val="tx1"/>
                          </a:solidFill>
                          <a:effectLst/>
                          <a:latin typeface="微軟正黑體" pitchFamily="34" charset="-120"/>
                          <a:ea typeface="微軟正黑體" pitchFamily="34" charset="-120"/>
                        </a:rPr>
                        <a:t>性別要求</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smtClean="0">
                          <a:ln>
                            <a:noFill/>
                          </a:ln>
                          <a:solidFill>
                            <a:schemeClr val="tx1"/>
                          </a:solidFill>
                          <a:effectLst/>
                          <a:latin typeface="微軟正黑體" pitchFamily="34" charset="-120"/>
                          <a:ea typeface="微軟正黑體" pitchFamily="34" charset="-120"/>
                        </a:rPr>
                        <a:t>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smtClean="0">
                          <a:ln>
                            <a:noFill/>
                          </a:ln>
                          <a:solidFill>
                            <a:schemeClr val="tx1"/>
                          </a:solidFill>
                          <a:effectLst/>
                          <a:latin typeface="微軟正黑體" pitchFamily="34" charset="-120"/>
                          <a:ea typeface="微軟正黑體" pitchFamily="34" charset="-120"/>
                        </a:rPr>
                        <a:t>數學</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chemeClr val="tx1"/>
                          </a:solidFill>
                          <a:effectLst/>
                          <a:latin typeface="微軟正黑體" pitchFamily="34" charset="-120"/>
                          <a:ea typeface="微軟正黑體" pitchFamily="34" charset="-120"/>
                        </a:rPr>
                        <a:t>前標</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800" b="1" i="0" u="none" strike="noStrike" cap="none" normalizeH="0" baseline="0" smtClean="0">
                          <a:ln>
                            <a:noFill/>
                          </a:ln>
                          <a:solidFill>
                            <a:schemeClr val="tx1"/>
                          </a:solidFill>
                          <a:effectLst/>
                          <a:latin typeface="微軟正黑體" pitchFamily="34" charset="-120"/>
                          <a:ea typeface="微軟正黑體" pitchFamily="34" charset="-120"/>
                        </a:rPr>
                        <a:t>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5048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smtClean="0">
                          <a:ln>
                            <a:noFill/>
                          </a:ln>
                          <a:solidFill>
                            <a:schemeClr val="tx1"/>
                          </a:solidFill>
                          <a:effectLst/>
                          <a:latin typeface="微軟正黑體" pitchFamily="34" charset="-120"/>
                          <a:ea typeface="微軟正黑體" pitchFamily="34" charset="-120"/>
                        </a:rPr>
                        <a:t>預計甄試人數</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800" b="1" i="0" u="none" strike="noStrike" cap="none" normalizeH="0" baseline="0" dirty="0" smtClean="0">
                          <a:ln>
                            <a:noFill/>
                          </a:ln>
                          <a:solidFill>
                            <a:schemeClr val="tx1"/>
                          </a:solidFill>
                          <a:effectLst/>
                          <a:latin typeface="微軟正黑體" pitchFamily="34" charset="-120"/>
                          <a:ea typeface="微軟正黑體" pitchFamily="34" charset="-120"/>
                        </a:rPr>
                        <a:t>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smtClean="0">
                          <a:ln>
                            <a:noFill/>
                          </a:ln>
                          <a:solidFill>
                            <a:schemeClr val="tx1"/>
                          </a:solidFill>
                          <a:effectLst/>
                          <a:latin typeface="微軟正黑體" pitchFamily="34" charset="-120"/>
                          <a:ea typeface="微軟正黑體" pitchFamily="34" charset="-120"/>
                        </a:rPr>
                        <a:t>社會</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800" b="1" i="0" u="none" strike="noStrike" cap="none" normalizeH="0" baseline="0" dirty="0" smtClean="0">
                          <a:ln>
                            <a:noFill/>
                          </a:ln>
                          <a:solidFill>
                            <a:schemeClr val="tx1"/>
                          </a:solidFill>
                          <a:effectLst/>
                          <a:latin typeface="微軟正黑體" pitchFamily="34" charset="-120"/>
                          <a:ea typeface="微軟正黑體" pitchFamily="34" charset="-12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800" b="1" i="0" u="none" strike="noStrike" cap="none" normalizeH="0" baseline="0" smtClean="0">
                          <a:ln>
                            <a:noFill/>
                          </a:ln>
                          <a:solidFill>
                            <a:schemeClr val="tx1"/>
                          </a:solidFill>
                          <a:effectLst/>
                          <a:latin typeface="微軟正黑體" pitchFamily="34" charset="-120"/>
                          <a:ea typeface="微軟正黑體" pitchFamily="34" charset="-12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5619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smtClean="0">
                          <a:ln>
                            <a:noFill/>
                          </a:ln>
                          <a:solidFill>
                            <a:schemeClr val="tx1"/>
                          </a:solidFill>
                          <a:effectLst/>
                          <a:latin typeface="微軟正黑體" pitchFamily="34" charset="-120"/>
                          <a:ea typeface="微軟正黑體" pitchFamily="34" charset="-120"/>
                        </a:rPr>
                        <a:t>原住民外加名額</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smtClean="0">
                          <a:ln>
                            <a:noFill/>
                          </a:ln>
                          <a:solidFill>
                            <a:schemeClr val="tx1"/>
                          </a:solidFill>
                          <a:effectLst/>
                          <a:latin typeface="微軟正黑體" pitchFamily="34" charset="-120"/>
                          <a:ea typeface="微軟正黑體" pitchFamily="34" charset="-120"/>
                        </a:rPr>
                        <a:t>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smtClean="0">
                          <a:ln>
                            <a:noFill/>
                          </a:ln>
                          <a:solidFill>
                            <a:schemeClr val="tx1"/>
                          </a:solidFill>
                          <a:effectLst/>
                          <a:latin typeface="微軟正黑體" pitchFamily="34" charset="-120"/>
                          <a:ea typeface="微軟正黑體" pitchFamily="34" charset="-120"/>
                        </a:rPr>
                        <a:t>自然</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smtClean="0">
                          <a:ln>
                            <a:noFill/>
                          </a:ln>
                          <a:solidFill>
                            <a:schemeClr val="tx1"/>
                          </a:solidFill>
                          <a:effectLst/>
                          <a:latin typeface="微軟正黑體" pitchFamily="34" charset="-120"/>
                          <a:ea typeface="微軟正黑體" pitchFamily="34" charset="-120"/>
                        </a:rPr>
                        <a:t>前標</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800" b="1" i="0" u="none" strike="noStrike" cap="none" normalizeH="0" baseline="0" smtClean="0">
                          <a:ln>
                            <a:noFill/>
                          </a:ln>
                          <a:solidFill>
                            <a:schemeClr val="tx1"/>
                          </a:solidFill>
                          <a:effectLst/>
                          <a:latin typeface="微軟正黑體" pitchFamily="34" charset="-120"/>
                          <a:ea typeface="微軟正黑體" pitchFamily="34" charset="-120"/>
                        </a:rPr>
                        <a:t>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5619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chemeClr val="tx1"/>
                          </a:solidFill>
                          <a:effectLst/>
                          <a:latin typeface="微軟正黑體" pitchFamily="34" charset="-120"/>
                          <a:ea typeface="微軟正黑體" pitchFamily="34" charset="-120"/>
                        </a:rPr>
                        <a:t>指定項目甄試費</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800" b="1" i="0" u="none" strike="noStrike" cap="none" normalizeH="0" baseline="0" dirty="0" smtClean="0">
                          <a:ln>
                            <a:noFill/>
                          </a:ln>
                          <a:solidFill>
                            <a:schemeClr val="tx1"/>
                          </a:solidFill>
                          <a:effectLst/>
                          <a:latin typeface="微軟正黑體" pitchFamily="34" charset="-120"/>
                          <a:ea typeface="微軟正黑體" pitchFamily="34" charset="-120"/>
                        </a:rPr>
                        <a:t>1100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chemeClr val="tx1"/>
                          </a:solidFill>
                          <a:effectLst/>
                          <a:latin typeface="微軟正黑體" pitchFamily="34" charset="-120"/>
                          <a:ea typeface="微軟正黑體" pitchFamily="34" charset="-120"/>
                        </a:rPr>
                        <a:t>總級分</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800" b="1" i="0" u="none" strike="noStrike" cap="none" normalizeH="0" baseline="0" dirty="0" smtClean="0">
                          <a:ln>
                            <a:noFill/>
                          </a:ln>
                          <a:solidFill>
                            <a:schemeClr val="tx1"/>
                          </a:solidFill>
                          <a:effectLst/>
                          <a:latin typeface="微軟正黑體" pitchFamily="34" charset="-120"/>
                          <a:ea typeface="微軟正黑體" pitchFamily="34" charset="-12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800" b="1" i="0" u="none" strike="noStrike" cap="none" normalizeH="0" baseline="0" dirty="0" smtClean="0">
                          <a:ln>
                            <a:noFill/>
                          </a:ln>
                          <a:solidFill>
                            <a:schemeClr val="tx1"/>
                          </a:solidFill>
                          <a:effectLst/>
                          <a:latin typeface="微軟正黑體" pitchFamily="34" charset="-120"/>
                          <a:ea typeface="微軟正黑體" pitchFamily="34" charset="-12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r>
            </a:tbl>
          </a:graphicData>
        </a:graphic>
      </p:graphicFrame>
      <p:sp>
        <p:nvSpPr>
          <p:cNvPr id="4" name="矩形 3"/>
          <p:cNvSpPr/>
          <p:nvPr/>
        </p:nvSpPr>
        <p:spPr>
          <a:xfrm>
            <a:off x="1979613" y="2565400"/>
            <a:ext cx="1728787" cy="647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 name="矩形 4"/>
          <p:cNvSpPr/>
          <p:nvPr/>
        </p:nvSpPr>
        <p:spPr>
          <a:xfrm>
            <a:off x="1979613" y="3789363"/>
            <a:ext cx="1728787" cy="9350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2" name="群組 8"/>
          <p:cNvGrpSpPr>
            <a:grpSpLocks/>
          </p:cNvGrpSpPr>
          <p:nvPr/>
        </p:nvGrpSpPr>
        <p:grpSpPr bwMode="auto">
          <a:xfrm>
            <a:off x="5148263" y="2565400"/>
            <a:ext cx="1655762" cy="3095625"/>
            <a:chOff x="5148064" y="2564904"/>
            <a:chExt cx="1656184" cy="3096344"/>
          </a:xfrm>
        </p:grpSpPr>
        <p:sp>
          <p:nvSpPr>
            <p:cNvPr id="6" name="矩形 5"/>
            <p:cNvSpPr/>
            <p:nvPr/>
          </p:nvSpPr>
          <p:spPr>
            <a:xfrm>
              <a:off x="5148064" y="2564904"/>
              <a:ext cx="1656184" cy="6478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 name="矩形 6"/>
            <p:cNvSpPr/>
            <p:nvPr/>
          </p:nvSpPr>
          <p:spPr>
            <a:xfrm>
              <a:off x="5148064" y="3212754"/>
              <a:ext cx="1656184" cy="5763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矩形 7"/>
            <p:cNvSpPr/>
            <p:nvPr/>
          </p:nvSpPr>
          <p:spPr>
            <a:xfrm>
              <a:off x="5148064" y="4724405"/>
              <a:ext cx="1656184" cy="9368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3" name="群組 12"/>
          <p:cNvGrpSpPr>
            <a:grpSpLocks/>
          </p:cNvGrpSpPr>
          <p:nvPr/>
        </p:nvGrpSpPr>
        <p:grpSpPr bwMode="auto">
          <a:xfrm>
            <a:off x="6804025" y="2565400"/>
            <a:ext cx="1944688" cy="3095625"/>
            <a:chOff x="5148064" y="2564904"/>
            <a:chExt cx="1656184" cy="3096344"/>
          </a:xfrm>
        </p:grpSpPr>
        <p:sp>
          <p:nvSpPr>
            <p:cNvPr id="14" name="矩形 13"/>
            <p:cNvSpPr/>
            <p:nvPr/>
          </p:nvSpPr>
          <p:spPr>
            <a:xfrm>
              <a:off x="5148064" y="2564904"/>
              <a:ext cx="1656184" cy="6478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矩形 14"/>
            <p:cNvSpPr/>
            <p:nvPr/>
          </p:nvSpPr>
          <p:spPr>
            <a:xfrm>
              <a:off x="5148064" y="3212754"/>
              <a:ext cx="1656184" cy="5763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矩形 15"/>
            <p:cNvSpPr/>
            <p:nvPr/>
          </p:nvSpPr>
          <p:spPr>
            <a:xfrm>
              <a:off x="5148064" y="4724405"/>
              <a:ext cx="1656184" cy="9368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17" name="投影片編號版面配置區 16"/>
          <p:cNvSpPr>
            <a:spLocks noGrp="1"/>
          </p:cNvSpPr>
          <p:nvPr>
            <p:ph type="sldNum" sz="quarter" idx="12"/>
          </p:nvPr>
        </p:nvSpPr>
        <p:spPr/>
        <p:txBody>
          <a:bodyPr/>
          <a:lstStyle/>
          <a:p>
            <a:pPr>
              <a:defRPr/>
            </a:pPr>
            <a:fld id="{9621EBF5-0219-4090-9F4E-79949A11FB69}" type="slidenum">
              <a:rPr lang="en-US" altLang="zh-TW" smtClean="0">
                <a:solidFill>
                  <a:schemeClr val="tx1"/>
                </a:solidFill>
              </a:rPr>
              <a:pPr>
                <a:defRPr/>
              </a:pPr>
              <a:t>32</a:t>
            </a:fld>
            <a:endParaRPr lang="en-US" altLang="zh-TW"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a:grpSpLocks/>
          </p:cNvGrpSpPr>
          <p:nvPr/>
        </p:nvGrpSpPr>
        <p:grpSpPr bwMode="auto">
          <a:xfrm>
            <a:off x="539750" y="1843088"/>
            <a:ext cx="7127875" cy="1514475"/>
            <a:chOff x="539751" y="1843088"/>
            <a:chExt cx="7127876" cy="1513687"/>
          </a:xfrm>
        </p:grpSpPr>
        <p:sp>
          <p:nvSpPr>
            <p:cNvPr id="43025" name="Rectangle 4"/>
            <p:cNvSpPr>
              <a:spLocks noChangeArrowheads="1"/>
            </p:cNvSpPr>
            <p:nvPr/>
          </p:nvSpPr>
          <p:spPr bwMode="auto">
            <a:xfrm>
              <a:off x="5508625" y="2772000"/>
              <a:ext cx="2135188" cy="584775"/>
            </a:xfrm>
            <a:prstGeom prst="rect">
              <a:avLst/>
            </a:prstGeom>
            <a:solidFill>
              <a:srgbClr val="FFFFFF"/>
            </a:solidFill>
            <a:ln w="9525">
              <a:noFill/>
              <a:miter lim="800000"/>
              <a:headEnd/>
              <a:tailEnd/>
            </a:ln>
          </p:spPr>
          <p:txBody>
            <a:bodyPr>
              <a:spAutoFit/>
            </a:bodyPr>
            <a:lstStyle/>
            <a:p>
              <a:pPr algn="ctr"/>
              <a:r>
                <a:rPr lang="en-US" altLang="zh-TW" sz="3200">
                  <a:latin typeface="Arial" pitchFamily="34" charset="0"/>
                </a:rPr>
                <a:t>29x</a:t>
              </a:r>
              <a:r>
                <a:rPr lang="en-US" altLang="zh-TW" sz="3200">
                  <a:solidFill>
                    <a:srgbClr val="FF0000"/>
                  </a:solidFill>
                  <a:latin typeface="Arial" pitchFamily="34" charset="0"/>
                </a:rPr>
                <a:t>5</a:t>
              </a:r>
              <a:r>
                <a:rPr lang="en-US" altLang="zh-TW" sz="3200">
                  <a:latin typeface="Arial" pitchFamily="34" charset="0"/>
                </a:rPr>
                <a:t>=145</a:t>
              </a:r>
            </a:p>
          </p:txBody>
        </p:sp>
        <p:grpSp>
          <p:nvGrpSpPr>
            <p:cNvPr id="43026" name="Group 18"/>
            <p:cNvGrpSpPr>
              <a:grpSpLocks/>
            </p:cNvGrpSpPr>
            <p:nvPr/>
          </p:nvGrpSpPr>
          <p:grpSpPr bwMode="auto">
            <a:xfrm>
              <a:off x="539751" y="1843088"/>
              <a:ext cx="7127876" cy="1068388"/>
              <a:chOff x="340" y="1161"/>
              <a:chExt cx="4490" cy="673"/>
            </a:xfrm>
          </p:grpSpPr>
          <p:pic>
            <p:nvPicPr>
              <p:cNvPr id="43027" name="Picture 3" descr="j0356045[1]"/>
              <p:cNvPicPr>
                <a:picLocks noChangeAspect="1" noChangeArrowheads="1"/>
              </p:cNvPicPr>
              <p:nvPr/>
            </p:nvPicPr>
            <p:blipFill>
              <a:blip r:embed="rId2" cstate="print"/>
              <a:srcRect/>
              <a:stretch>
                <a:fillRect/>
              </a:stretch>
            </p:blipFill>
            <p:spPr bwMode="auto">
              <a:xfrm>
                <a:off x="3515" y="1161"/>
                <a:ext cx="1315" cy="648"/>
              </a:xfrm>
              <a:prstGeom prst="rect">
                <a:avLst/>
              </a:prstGeom>
              <a:noFill/>
              <a:ln w="9525">
                <a:noFill/>
                <a:miter lim="800000"/>
                <a:headEnd/>
                <a:tailEnd/>
              </a:ln>
            </p:spPr>
          </p:pic>
          <p:sp>
            <p:nvSpPr>
              <p:cNvPr id="43028" name="Rectangle 7"/>
              <p:cNvSpPr>
                <a:spLocks noChangeArrowheads="1"/>
              </p:cNvSpPr>
              <p:nvPr/>
            </p:nvSpPr>
            <p:spPr bwMode="auto">
              <a:xfrm>
                <a:off x="340" y="1162"/>
                <a:ext cx="3379" cy="672"/>
              </a:xfrm>
              <a:prstGeom prst="rect">
                <a:avLst/>
              </a:prstGeom>
              <a:noFill/>
              <a:ln w="9525">
                <a:noFill/>
                <a:miter lim="800000"/>
                <a:headEnd/>
                <a:tailEnd/>
              </a:ln>
            </p:spPr>
            <p:txBody>
              <a:bodyPr>
                <a:spAutoFit/>
              </a:bodyPr>
              <a:lstStyle/>
              <a:p>
                <a:pPr algn="ctr"/>
                <a:r>
                  <a:rPr lang="zh-TW" altLang="en-US" sz="3200" b="1" dirty="0">
                    <a:latin typeface="標楷體" pitchFamily="65" charset="-120"/>
                    <a:ea typeface="標楷體" pitchFamily="65" charset="-120"/>
                  </a:rPr>
                  <a:t>根據</a:t>
                </a:r>
                <a:r>
                  <a:rPr lang="zh-TW" altLang="en-US" sz="3200" b="1" dirty="0">
                    <a:solidFill>
                      <a:srgbClr val="FF0000"/>
                    </a:solidFill>
                    <a:latin typeface="標楷體" pitchFamily="65" charset="-120"/>
                    <a:ea typeface="標楷體" pitchFamily="65" charset="-120"/>
                  </a:rPr>
                  <a:t>英文</a:t>
                </a:r>
                <a:r>
                  <a:rPr lang="zh-TW" altLang="en-US" sz="3200" b="1" dirty="0">
                    <a:latin typeface="標楷體" pitchFamily="65" charset="-120"/>
                    <a:ea typeface="標楷體" pitchFamily="65" charset="-120"/>
                  </a:rPr>
                  <a:t>成績</a:t>
                </a:r>
              </a:p>
              <a:p>
                <a:pPr algn="ctr"/>
                <a:r>
                  <a:rPr lang="zh-TW" altLang="en-US" sz="3200" b="1" dirty="0">
                    <a:latin typeface="標楷體" pitchFamily="65" charset="-120"/>
                    <a:ea typeface="標楷體" pitchFamily="65" charset="-120"/>
                  </a:rPr>
                  <a:t>擇優選取</a:t>
                </a:r>
                <a:r>
                  <a:rPr lang="zh-TW" altLang="en-US" sz="3200" b="1" dirty="0">
                    <a:solidFill>
                      <a:srgbClr val="0000FF"/>
                    </a:solidFill>
                    <a:latin typeface="標楷體" pitchFamily="65" charset="-120"/>
                    <a:ea typeface="標楷體" pitchFamily="65" charset="-120"/>
                  </a:rPr>
                  <a:t>招生名額</a:t>
                </a:r>
                <a:r>
                  <a:rPr lang="en-US" altLang="zh-TW" sz="3200" b="1" dirty="0">
                    <a:solidFill>
                      <a:srgbClr val="0000FF"/>
                    </a:solidFill>
                    <a:latin typeface="標楷體" pitchFamily="65" charset="-120"/>
                    <a:ea typeface="標楷體" pitchFamily="65" charset="-120"/>
                  </a:rPr>
                  <a:t>5</a:t>
                </a:r>
                <a:r>
                  <a:rPr lang="zh-TW" altLang="en-US" sz="3200" b="1" dirty="0">
                    <a:solidFill>
                      <a:srgbClr val="0000FF"/>
                    </a:solidFill>
                    <a:latin typeface="標楷體" pitchFamily="65" charset="-120"/>
                    <a:ea typeface="標楷體" pitchFamily="65" charset="-120"/>
                  </a:rPr>
                  <a:t>倍的人</a:t>
                </a:r>
              </a:p>
            </p:txBody>
          </p:sp>
        </p:grpSp>
      </p:grpSp>
      <p:grpSp>
        <p:nvGrpSpPr>
          <p:cNvPr id="5" name="群組 3"/>
          <p:cNvGrpSpPr>
            <a:grpSpLocks/>
          </p:cNvGrpSpPr>
          <p:nvPr/>
        </p:nvGrpSpPr>
        <p:grpSpPr bwMode="auto">
          <a:xfrm>
            <a:off x="827088" y="3213100"/>
            <a:ext cx="6837362" cy="1582738"/>
            <a:chOff x="827088" y="3213100"/>
            <a:chExt cx="6837363" cy="1582738"/>
          </a:xfrm>
        </p:grpSpPr>
        <p:sp>
          <p:nvSpPr>
            <p:cNvPr id="43021" name="Rectangle 6"/>
            <p:cNvSpPr>
              <a:spLocks noChangeArrowheads="1"/>
            </p:cNvSpPr>
            <p:nvPr/>
          </p:nvSpPr>
          <p:spPr bwMode="auto">
            <a:xfrm>
              <a:off x="5526882" y="4211063"/>
              <a:ext cx="2116932" cy="584775"/>
            </a:xfrm>
            <a:prstGeom prst="rect">
              <a:avLst/>
            </a:prstGeom>
            <a:solidFill>
              <a:srgbClr val="FFFFFF"/>
            </a:solidFill>
            <a:ln w="9525">
              <a:noFill/>
              <a:miter lim="800000"/>
              <a:headEnd/>
              <a:tailEnd/>
            </a:ln>
          </p:spPr>
          <p:txBody>
            <a:bodyPr>
              <a:spAutoFit/>
            </a:bodyPr>
            <a:lstStyle/>
            <a:p>
              <a:pPr algn="ctr"/>
              <a:r>
                <a:rPr lang="en-US" altLang="zh-TW" sz="3200">
                  <a:latin typeface="Arial" pitchFamily="34" charset="0"/>
                </a:rPr>
                <a:t>29x</a:t>
              </a:r>
              <a:r>
                <a:rPr lang="en-US" altLang="zh-TW" sz="3200">
                  <a:solidFill>
                    <a:srgbClr val="FF0000"/>
                  </a:solidFill>
                  <a:latin typeface="Arial" pitchFamily="34" charset="0"/>
                </a:rPr>
                <a:t>4</a:t>
              </a:r>
              <a:r>
                <a:rPr lang="en-US" altLang="zh-TW" sz="3200">
                  <a:latin typeface="Arial" pitchFamily="34" charset="0"/>
                </a:rPr>
                <a:t>=116</a:t>
              </a:r>
              <a:endParaRPr lang="en-US" altLang="zh-TW" sz="3200">
                <a:latin typeface="華康正顏楷體W5"/>
                <a:ea typeface="華康正顏楷體W5"/>
                <a:cs typeface="華康正顏楷體W5"/>
              </a:endParaRPr>
            </a:p>
          </p:txBody>
        </p:sp>
        <p:grpSp>
          <p:nvGrpSpPr>
            <p:cNvPr id="43022" name="Group 19"/>
            <p:cNvGrpSpPr>
              <a:grpSpLocks/>
            </p:cNvGrpSpPr>
            <p:nvPr/>
          </p:nvGrpSpPr>
          <p:grpSpPr bwMode="auto">
            <a:xfrm>
              <a:off x="827088" y="3213100"/>
              <a:ext cx="6837363" cy="1100138"/>
              <a:chOff x="521" y="2024"/>
              <a:chExt cx="4307" cy="693"/>
            </a:xfrm>
          </p:grpSpPr>
          <p:pic>
            <p:nvPicPr>
              <p:cNvPr id="43023" name="Picture 5" descr="j0356045[1]"/>
              <p:cNvPicPr>
                <a:picLocks noChangeAspect="1" noChangeArrowheads="1"/>
              </p:cNvPicPr>
              <p:nvPr/>
            </p:nvPicPr>
            <p:blipFill>
              <a:blip r:embed="rId2" cstate="print"/>
              <a:srcRect/>
              <a:stretch>
                <a:fillRect/>
              </a:stretch>
            </p:blipFill>
            <p:spPr bwMode="auto">
              <a:xfrm>
                <a:off x="3513" y="2069"/>
                <a:ext cx="1315" cy="648"/>
              </a:xfrm>
              <a:prstGeom prst="rect">
                <a:avLst/>
              </a:prstGeom>
              <a:noFill/>
              <a:ln w="9525">
                <a:noFill/>
                <a:miter lim="800000"/>
                <a:headEnd/>
                <a:tailEnd/>
              </a:ln>
            </p:spPr>
          </p:pic>
          <p:sp>
            <p:nvSpPr>
              <p:cNvPr id="43024" name="Rectangle 8"/>
              <p:cNvSpPr>
                <a:spLocks noChangeArrowheads="1"/>
              </p:cNvSpPr>
              <p:nvPr/>
            </p:nvSpPr>
            <p:spPr bwMode="auto">
              <a:xfrm>
                <a:off x="521" y="2024"/>
                <a:ext cx="3107" cy="672"/>
              </a:xfrm>
              <a:prstGeom prst="rect">
                <a:avLst/>
              </a:prstGeom>
              <a:noFill/>
              <a:ln w="9525">
                <a:noFill/>
                <a:miter lim="800000"/>
                <a:headEnd/>
                <a:tailEnd/>
              </a:ln>
            </p:spPr>
            <p:txBody>
              <a:bodyPr>
                <a:spAutoFit/>
              </a:bodyPr>
              <a:lstStyle/>
              <a:p>
                <a:pPr algn="ctr"/>
                <a:r>
                  <a:rPr lang="zh-TW" altLang="en-US" sz="3200" b="1" dirty="0" smtClean="0">
                    <a:latin typeface="標楷體" pitchFamily="65" charset="-120"/>
                    <a:ea typeface="標楷體" pitchFamily="65" charset="-120"/>
                  </a:rPr>
                  <a:t>根據</a:t>
                </a:r>
                <a:r>
                  <a:rPr lang="zh-TW" altLang="en-US" sz="3200" b="1" dirty="0" smtClean="0">
                    <a:solidFill>
                      <a:srgbClr val="FF0000"/>
                    </a:solidFill>
                    <a:latin typeface="標楷體" pitchFamily="65" charset="-120"/>
                    <a:ea typeface="標楷體" pitchFamily="65" charset="-120"/>
                  </a:rPr>
                  <a:t>數學</a:t>
                </a:r>
                <a:r>
                  <a:rPr lang="zh-TW" altLang="en-US" sz="3200" b="1" dirty="0" smtClean="0">
                    <a:latin typeface="標楷體" pitchFamily="65" charset="-120"/>
                    <a:ea typeface="標楷體" pitchFamily="65" charset="-120"/>
                  </a:rPr>
                  <a:t>成績</a:t>
                </a:r>
                <a:endParaRPr lang="zh-TW" altLang="en-US" sz="3200" b="1" dirty="0">
                  <a:latin typeface="標楷體" pitchFamily="65" charset="-120"/>
                  <a:ea typeface="標楷體" pitchFamily="65" charset="-120"/>
                </a:endParaRPr>
              </a:p>
              <a:p>
                <a:pPr algn="ctr"/>
                <a:r>
                  <a:rPr lang="zh-TW" altLang="en-US" sz="3200" b="1" dirty="0">
                    <a:latin typeface="標楷體" pitchFamily="65" charset="-120"/>
                    <a:ea typeface="標楷體" pitchFamily="65" charset="-120"/>
                  </a:rPr>
                  <a:t>擇優選取</a:t>
                </a:r>
                <a:r>
                  <a:rPr lang="zh-TW" altLang="en-US" sz="3200" b="1" dirty="0">
                    <a:solidFill>
                      <a:srgbClr val="0000FF"/>
                    </a:solidFill>
                    <a:latin typeface="標楷體" pitchFamily="65" charset="-120"/>
                    <a:ea typeface="標楷體" pitchFamily="65" charset="-120"/>
                  </a:rPr>
                  <a:t>招生名額</a:t>
                </a:r>
                <a:r>
                  <a:rPr lang="en-US" altLang="zh-TW" sz="3200" b="1" dirty="0">
                    <a:solidFill>
                      <a:srgbClr val="0000FF"/>
                    </a:solidFill>
                    <a:latin typeface="標楷體" pitchFamily="65" charset="-120"/>
                    <a:ea typeface="標楷體" pitchFamily="65" charset="-120"/>
                  </a:rPr>
                  <a:t>4</a:t>
                </a:r>
                <a:r>
                  <a:rPr lang="zh-TW" altLang="en-US" sz="3200" b="1" dirty="0">
                    <a:solidFill>
                      <a:srgbClr val="0000FF"/>
                    </a:solidFill>
                    <a:latin typeface="標楷體" pitchFamily="65" charset="-120"/>
                    <a:ea typeface="標楷體" pitchFamily="65" charset="-120"/>
                  </a:rPr>
                  <a:t>倍的人</a:t>
                </a:r>
              </a:p>
            </p:txBody>
          </p:sp>
        </p:grpSp>
      </p:grpSp>
      <p:sp>
        <p:nvSpPr>
          <p:cNvPr id="43012" name="Rectangle 9"/>
          <p:cNvSpPr>
            <a:spLocks noChangeArrowheads="1"/>
          </p:cNvSpPr>
          <p:nvPr/>
        </p:nvSpPr>
        <p:spPr bwMode="auto">
          <a:xfrm>
            <a:off x="5435600" y="1268413"/>
            <a:ext cx="2317750" cy="457200"/>
          </a:xfrm>
          <a:prstGeom prst="rect">
            <a:avLst/>
          </a:prstGeom>
          <a:noFill/>
          <a:ln w="9525">
            <a:noFill/>
            <a:miter lim="800000"/>
            <a:headEnd/>
            <a:tailEnd/>
          </a:ln>
        </p:spPr>
        <p:txBody>
          <a:bodyPr wrap="none">
            <a:spAutoFit/>
          </a:bodyPr>
          <a:lstStyle/>
          <a:p>
            <a:pPr algn="dist"/>
            <a:r>
              <a:rPr lang="zh-TW" altLang="en-US" b="1" dirty="0">
                <a:latin typeface="華康正顏楷體W5"/>
                <a:ea typeface="華康正顏楷體W5"/>
                <a:cs typeface="華康正顏楷體W5"/>
              </a:rPr>
              <a:t>個人申請總人數</a:t>
            </a:r>
            <a:endParaRPr lang="en-US" altLang="zh-TW" b="1" dirty="0">
              <a:latin typeface="Arial Unicode MS" pitchFamily="34" charset="-120"/>
              <a:ea typeface="Arial Unicode MS" pitchFamily="34" charset="-120"/>
              <a:cs typeface="Arial Unicode MS" pitchFamily="34" charset="-120"/>
            </a:endParaRPr>
          </a:p>
        </p:txBody>
      </p:sp>
      <p:grpSp>
        <p:nvGrpSpPr>
          <p:cNvPr id="7" name="群組 4"/>
          <p:cNvGrpSpPr>
            <a:grpSpLocks/>
          </p:cNvGrpSpPr>
          <p:nvPr/>
        </p:nvGrpSpPr>
        <p:grpSpPr bwMode="auto">
          <a:xfrm>
            <a:off x="827088" y="4797427"/>
            <a:ext cx="6845300" cy="1511298"/>
            <a:chOff x="827088" y="4797432"/>
            <a:chExt cx="6845300" cy="1511343"/>
          </a:xfrm>
        </p:grpSpPr>
        <p:sp>
          <p:nvSpPr>
            <p:cNvPr id="43017" name="Rectangle 12"/>
            <p:cNvSpPr>
              <a:spLocks noChangeArrowheads="1"/>
            </p:cNvSpPr>
            <p:nvPr/>
          </p:nvSpPr>
          <p:spPr bwMode="auto">
            <a:xfrm>
              <a:off x="5567363" y="5724000"/>
              <a:ext cx="2076451" cy="584775"/>
            </a:xfrm>
            <a:prstGeom prst="rect">
              <a:avLst/>
            </a:prstGeom>
            <a:solidFill>
              <a:srgbClr val="FFFFFF"/>
            </a:solidFill>
            <a:ln w="9525">
              <a:noFill/>
              <a:miter lim="800000"/>
              <a:headEnd/>
              <a:tailEnd/>
            </a:ln>
          </p:spPr>
          <p:txBody>
            <a:bodyPr>
              <a:spAutoFit/>
            </a:bodyPr>
            <a:lstStyle/>
            <a:p>
              <a:pPr algn="ctr"/>
              <a:r>
                <a:rPr lang="en-US" altLang="zh-TW" sz="3200">
                  <a:latin typeface="Arial" pitchFamily="34" charset="0"/>
                </a:rPr>
                <a:t>29x</a:t>
              </a:r>
              <a:r>
                <a:rPr lang="en-US" altLang="zh-TW" sz="3200">
                  <a:solidFill>
                    <a:srgbClr val="FF0000"/>
                  </a:solidFill>
                  <a:latin typeface="Arial" pitchFamily="34" charset="0"/>
                </a:rPr>
                <a:t>3</a:t>
              </a:r>
              <a:r>
                <a:rPr lang="en-US" altLang="zh-TW" sz="3200">
                  <a:latin typeface="Arial" pitchFamily="34" charset="0"/>
                </a:rPr>
                <a:t>=87</a:t>
              </a:r>
              <a:endParaRPr lang="en-US" altLang="zh-TW" sz="3200">
                <a:latin typeface="華康正顏楷體W5"/>
                <a:ea typeface="華康正顏楷體W5"/>
                <a:cs typeface="華康正顏楷體W5"/>
              </a:endParaRPr>
            </a:p>
          </p:txBody>
        </p:sp>
        <p:grpSp>
          <p:nvGrpSpPr>
            <p:cNvPr id="43018" name="Group 20"/>
            <p:cNvGrpSpPr>
              <a:grpSpLocks/>
            </p:cNvGrpSpPr>
            <p:nvPr/>
          </p:nvGrpSpPr>
          <p:grpSpPr bwMode="auto">
            <a:xfrm>
              <a:off x="827088" y="4797432"/>
              <a:ext cx="6845300" cy="1077913"/>
              <a:chOff x="521" y="3022"/>
              <a:chExt cx="4312" cy="679"/>
            </a:xfrm>
          </p:grpSpPr>
          <p:pic>
            <p:nvPicPr>
              <p:cNvPr id="43019" name="Picture 10" descr="j0356045[1]"/>
              <p:cNvPicPr>
                <a:picLocks noChangeAspect="1" noChangeArrowheads="1"/>
              </p:cNvPicPr>
              <p:nvPr/>
            </p:nvPicPr>
            <p:blipFill>
              <a:blip r:embed="rId2" cstate="print"/>
              <a:srcRect/>
              <a:stretch>
                <a:fillRect/>
              </a:stretch>
            </p:blipFill>
            <p:spPr bwMode="auto">
              <a:xfrm>
                <a:off x="3518" y="3022"/>
                <a:ext cx="1315" cy="648"/>
              </a:xfrm>
              <a:prstGeom prst="rect">
                <a:avLst/>
              </a:prstGeom>
              <a:noFill/>
              <a:ln w="9525">
                <a:noFill/>
                <a:miter lim="800000"/>
                <a:headEnd/>
                <a:tailEnd/>
              </a:ln>
            </p:spPr>
          </p:pic>
          <p:sp>
            <p:nvSpPr>
              <p:cNvPr id="43020" name="Rectangle 13"/>
              <p:cNvSpPr>
                <a:spLocks noChangeArrowheads="1"/>
              </p:cNvSpPr>
              <p:nvPr/>
            </p:nvSpPr>
            <p:spPr bwMode="auto">
              <a:xfrm>
                <a:off x="521" y="3022"/>
                <a:ext cx="3198" cy="679"/>
              </a:xfrm>
              <a:prstGeom prst="rect">
                <a:avLst/>
              </a:prstGeom>
              <a:noFill/>
              <a:ln w="9525">
                <a:noFill/>
                <a:miter lim="800000"/>
                <a:headEnd/>
                <a:tailEnd/>
              </a:ln>
            </p:spPr>
            <p:txBody>
              <a:bodyPr>
                <a:spAutoFit/>
              </a:bodyPr>
              <a:lstStyle/>
              <a:p>
                <a:pPr algn="ctr"/>
                <a:r>
                  <a:rPr lang="zh-TW" altLang="en-US" sz="3200" b="1" dirty="0" smtClean="0">
                    <a:latin typeface="標楷體" pitchFamily="65" charset="-120"/>
                    <a:ea typeface="標楷體" pitchFamily="65" charset="-120"/>
                  </a:rPr>
                  <a:t>根據</a:t>
                </a:r>
                <a:r>
                  <a:rPr lang="zh-TW" altLang="en-US" sz="3200" b="1" dirty="0" smtClean="0">
                    <a:solidFill>
                      <a:srgbClr val="FF0000"/>
                    </a:solidFill>
                    <a:latin typeface="標楷體" pitchFamily="65" charset="-120"/>
                    <a:ea typeface="標楷體" pitchFamily="65" charset="-120"/>
                  </a:rPr>
                  <a:t>自然</a:t>
                </a:r>
                <a:r>
                  <a:rPr lang="zh-TW" altLang="en-US" sz="3200" b="1" dirty="0" smtClean="0">
                    <a:latin typeface="標楷體" pitchFamily="65" charset="-120"/>
                    <a:ea typeface="標楷體" pitchFamily="65" charset="-120"/>
                  </a:rPr>
                  <a:t>成績</a:t>
                </a:r>
                <a:endParaRPr lang="zh-TW" altLang="en-US" sz="3200" b="1" dirty="0">
                  <a:latin typeface="標楷體" pitchFamily="65" charset="-120"/>
                  <a:ea typeface="標楷體" pitchFamily="65" charset="-120"/>
                </a:endParaRPr>
              </a:p>
              <a:p>
                <a:pPr algn="ctr"/>
                <a:r>
                  <a:rPr lang="zh-TW" altLang="en-US" sz="3200" b="1" dirty="0">
                    <a:latin typeface="標楷體" pitchFamily="65" charset="-120"/>
                    <a:ea typeface="標楷體" pitchFamily="65" charset="-120"/>
                  </a:rPr>
                  <a:t>擇優選取</a:t>
                </a:r>
                <a:r>
                  <a:rPr lang="zh-TW" altLang="en-US" sz="3200" b="1" dirty="0">
                    <a:solidFill>
                      <a:srgbClr val="0000FF"/>
                    </a:solidFill>
                    <a:latin typeface="標楷體" pitchFamily="65" charset="-120"/>
                    <a:ea typeface="標楷體" pitchFamily="65" charset="-120"/>
                  </a:rPr>
                  <a:t>招生名額</a:t>
                </a:r>
                <a:r>
                  <a:rPr lang="en-US" altLang="zh-TW" sz="3200" b="1" dirty="0">
                    <a:solidFill>
                      <a:srgbClr val="0000FF"/>
                    </a:solidFill>
                    <a:latin typeface="標楷體" pitchFamily="65" charset="-120"/>
                    <a:ea typeface="標楷體" pitchFamily="65" charset="-120"/>
                  </a:rPr>
                  <a:t>3</a:t>
                </a:r>
                <a:r>
                  <a:rPr lang="zh-TW" altLang="en-US" sz="3200" b="1" dirty="0">
                    <a:solidFill>
                      <a:srgbClr val="0000FF"/>
                    </a:solidFill>
                    <a:latin typeface="標楷體" pitchFamily="65" charset="-120"/>
                    <a:ea typeface="標楷體" pitchFamily="65" charset="-120"/>
                  </a:rPr>
                  <a:t>倍的人</a:t>
                </a:r>
              </a:p>
            </p:txBody>
          </p:sp>
        </p:grpSp>
      </p:grpSp>
      <p:sp>
        <p:nvSpPr>
          <p:cNvPr id="48134" name="Rectangle 14"/>
          <p:cNvSpPr>
            <a:spLocks noChangeArrowheads="1"/>
          </p:cNvSpPr>
          <p:nvPr/>
        </p:nvSpPr>
        <p:spPr bwMode="auto">
          <a:xfrm>
            <a:off x="5394325" y="6335713"/>
            <a:ext cx="2470150" cy="457200"/>
          </a:xfrm>
          <a:prstGeom prst="rect">
            <a:avLst/>
          </a:prstGeom>
          <a:solidFill>
            <a:srgbClr val="000000"/>
          </a:solidFill>
          <a:ln w="9525">
            <a:noFill/>
            <a:miter lim="800000"/>
            <a:headEnd/>
            <a:tailEnd/>
          </a:ln>
        </p:spPr>
        <p:txBody>
          <a:bodyPr wrap="none">
            <a:spAutoFit/>
          </a:bodyPr>
          <a:lstStyle/>
          <a:p>
            <a:pPr algn="ctr"/>
            <a:r>
              <a:rPr lang="zh-TW" altLang="en-US" b="1">
                <a:solidFill>
                  <a:srgbClr val="FFFFFF"/>
                </a:solidFill>
                <a:latin typeface="標楷體" pitchFamily="65" charset="-120"/>
                <a:ea typeface="標楷體" pitchFamily="65" charset="-120"/>
              </a:rPr>
              <a:t>預計甄試人數 </a:t>
            </a:r>
            <a:r>
              <a:rPr lang="en-US" altLang="zh-TW" b="1">
                <a:solidFill>
                  <a:srgbClr val="FFFFFF"/>
                </a:solidFill>
                <a:latin typeface="標楷體" pitchFamily="65" charset="-120"/>
                <a:ea typeface="標楷體" pitchFamily="65" charset="-120"/>
              </a:rPr>
              <a:t>87</a:t>
            </a:r>
          </a:p>
        </p:txBody>
      </p:sp>
      <p:sp>
        <p:nvSpPr>
          <p:cNvPr id="48135" name="標題 1"/>
          <p:cNvSpPr>
            <a:spLocks noGrp="1"/>
          </p:cNvSpPr>
          <p:nvPr>
            <p:ph type="title"/>
          </p:nvPr>
        </p:nvSpPr>
        <p:spPr>
          <a:xfrm>
            <a:off x="468313" y="0"/>
            <a:ext cx="7467600" cy="954088"/>
          </a:xfrm>
        </p:spPr>
        <p:txBody>
          <a:bodyPr/>
          <a:lstStyle/>
          <a:p>
            <a:pPr fontAlgn="auto">
              <a:spcAft>
                <a:spcPts val="0"/>
              </a:spcAft>
              <a:defRPr/>
            </a:pPr>
            <a:r>
              <a:rPr lang="zh-TW" altLang="en-US" b="1" dirty="0" smtClean="0">
                <a:solidFill>
                  <a:schemeClr val="tx1"/>
                </a:solidFill>
                <a:latin typeface="微軟正黑體" pitchFamily="34" charset="-120"/>
                <a:ea typeface="微軟正黑體" pitchFamily="34" charset="-120"/>
              </a:rPr>
              <a:t>倍率篩選</a:t>
            </a:r>
          </a:p>
        </p:txBody>
      </p:sp>
      <p:sp>
        <p:nvSpPr>
          <p:cNvPr id="3" name="文字方塊 2"/>
          <p:cNvSpPr txBox="1"/>
          <p:nvPr/>
        </p:nvSpPr>
        <p:spPr>
          <a:xfrm>
            <a:off x="0" y="404813"/>
            <a:ext cx="9144000" cy="554037"/>
          </a:xfrm>
          <a:prstGeom prst="rect">
            <a:avLst/>
          </a:prstGeom>
          <a:solidFill>
            <a:schemeClr val="accent2">
              <a:lumMod val="20000"/>
              <a:lumOff val="80000"/>
            </a:schemeClr>
          </a:solidFill>
        </p:spPr>
        <p:txBody>
          <a:bodyPr>
            <a:spAutoFit/>
          </a:bodyPr>
          <a:lstStyle/>
          <a:p>
            <a:pPr marL="457200" indent="-457200">
              <a:buClr>
                <a:srgbClr val="000000"/>
              </a:buClr>
              <a:buFont typeface="Wingdings" pitchFamily="2" charset="2"/>
              <a:buChar char="n"/>
              <a:defRPr/>
            </a:pPr>
            <a:r>
              <a:rPr lang="zh-TW" altLang="en-US" sz="3000" b="1" dirty="0">
                <a:solidFill>
                  <a:srgbClr val="0000FF"/>
                </a:solidFill>
                <a:latin typeface="微軟正黑體" pitchFamily="34" charset="-120"/>
                <a:ea typeface="微軟正黑體" pitchFamily="34" charset="-120"/>
              </a:rPr>
              <a:t>篩選倍率：從倍率高的科目開始篩選</a:t>
            </a:r>
            <a:r>
              <a:rPr lang="en-US" altLang="zh-TW" sz="3000" b="1" dirty="0">
                <a:solidFill>
                  <a:srgbClr val="0000FF"/>
                </a:solidFill>
                <a:latin typeface="微軟正黑體" pitchFamily="34" charset="-120"/>
                <a:ea typeface="微軟正黑體" pitchFamily="34" charset="-120"/>
              </a:rPr>
              <a:t>:5</a:t>
            </a:r>
            <a:r>
              <a:rPr lang="zh-TW" altLang="en-US" sz="3000" b="1" dirty="0">
                <a:solidFill>
                  <a:srgbClr val="0000FF"/>
                </a:solidFill>
                <a:latin typeface="微軟正黑體" pitchFamily="34" charset="-120"/>
                <a:ea typeface="微軟正黑體" pitchFamily="34" charset="-120"/>
              </a:rPr>
              <a:t> </a:t>
            </a:r>
            <a:r>
              <a:rPr lang="en-US" altLang="zh-TW" sz="3000" b="1" dirty="0">
                <a:solidFill>
                  <a:srgbClr val="0000FF"/>
                </a:solidFill>
                <a:latin typeface="微軟正黑體" pitchFamily="34" charset="-120"/>
                <a:ea typeface="微軟正黑體" pitchFamily="34" charset="-120"/>
              </a:rPr>
              <a:t>→</a:t>
            </a:r>
            <a:r>
              <a:rPr lang="en-US" altLang="zh-TW" sz="3000" b="1" dirty="0">
                <a:latin typeface="微軟正黑體" pitchFamily="34" charset="-120"/>
                <a:ea typeface="微軟正黑體" pitchFamily="34" charset="-120"/>
              </a:rPr>
              <a:t> </a:t>
            </a:r>
            <a:r>
              <a:rPr lang="en-US" altLang="zh-TW" sz="3000" b="1" dirty="0">
                <a:solidFill>
                  <a:srgbClr val="0000FF"/>
                </a:solidFill>
                <a:latin typeface="微軟正黑體" pitchFamily="34" charset="-120"/>
                <a:ea typeface="微軟正黑體" pitchFamily="34" charset="-120"/>
              </a:rPr>
              <a:t>4</a:t>
            </a:r>
            <a:r>
              <a:rPr lang="zh-TW" altLang="en-US" sz="3000" b="1" dirty="0">
                <a:solidFill>
                  <a:srgbClr val="0000FF"/>
                </a:solidFill>
                <a:latin typeface="微軟正黑體" pitchFamily="34" charset="-120"/>
                <a:ea typeface="微軟正黑體" pitchFamily="34" charset="-120"/>
              </a:rPr>
              <a:t> </a:t>
            </a:r>
            <a:r>
              <a:rPr lang="en-US" altLang="zh-TW" sz="3000" b="1" dirty="0">
                <a:solidFill>
                  <a:srgbClr val="0000FF"/>
                </a:solidFill>
                <a:latin typeface="微軟正黑體" pitchFamily="34" charset="-120"/>
                <a:ea typeface="微軟正黑體" pitchFamily="34" charset="-120"/>
              </a:rPr>
              <a:t>→</a:t>
            </a:r>
            <a:r>
              <a:rPr lang="en-US" altLang="zh-TW" sz="3000" b="1" dirty="0">
                <a:latin typeface="微軟正黑體" pitchFamily="34" charset="-120"/>
                <a:ea typeface="微軟正黑體" pitchFamily="34" charset="-120"/>
              </a:rPr>
              <a:t> </a:t>
            </a:r>
            <a:r>
              <a:rPr lang="en-US" altLang="zh-TW" sz="3000" b="1" dirty="0">
                <a:solidFill>
                  <a:srgbClr val="0000FF"/>
                </a:solidFill>
                <a:latin typeface="微軟正黑體" pitchFamily="34" charset="-120"/>
                <a:ea typeface="微軟正黑體" pitchFamily="34" charset="-120"/>
              </a:rPr>
              <a:t>3</a:t>
            </a:r>
            <a:endParaRPr lang="zh-TW" altLang="en-US" sz="3000" b="1" dirty="0">
              <a:latin typeface="微軟正黑體" pitchFamily="34" charset="-120"/>
              <a:ea typeface="微軟正黑體" pitchFamily="34" charset="-120"/>
            </a:endParaRPr>
          </a:p>
        </p:txBody>
      </p:sp>
      <p:sp>
        <p:nvSpPr>
          <p:cNvPr id="21" name="投影片編號版面配置區 20"/>
          <p:cNvSpPr>
            <a:spLocks noGrp="1"/>
          </p:cNvSpPr>
          <p:nvPr>
            <p:ph type="sldNum" sz="quarter" idx="11"/>
          </p:nvPr>
        </p:nvSpPr>
        <p:spPr/>
        <p:txBody>
          <a:bodyPr/>
          <a:lstStyle/>
          <a:p>
            <a:pPr>
              <a:defRPr/>
            </a:pPr>
            <a:fld id="{6A15D3F8-8650-4E8F-A071-52BD213F818D}" type="slidenum">
              <a:rPr lang="en-US" altLang="zh-TW" smtClean="0"/>
              <a:pPr>
                <a:defRPr/>
              </a:pPr>
              <a:t>33</a:t>
            </a:fld>
            <a:endParaRPr lang="en-US" altLang="zh-TW"/>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8134"/>
                                        </p:tgtEl>
                                        <p:attrNameLst>
                                          <p:attrName>style.visibility</p:attrName>
                                        </p:attrNameLst>
                                      </p:cBhvr>
                                      <p:to>
                                        <p:strVal val="visible"/>
                                      </p:to>
                                    </p:set>
                                    <p:animEffect transition="in" filter="fade">
                                      <p:cBhvr>
                                        <p:cTn id="27" dur="2000"/>
                                        <p:tgtEl>
                                          <p:spTgt spid="48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animBg="1"/>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wrap="square" lIns="91440" tIns="45720" rIns="91440" bIns="45720" numCol="1" anchorCtr="0" compatLnSpc="1">
            <a:prstTxWarp prst="textNoShape">
              <a:avLst/>
            </a:prstTxWarp>
          </a:bodyPr>
          <a:lstStyle/>
          <a:p>
            <a:r>
              <a:rPr lang="zh-TW" altLang="en-US" sz="3600" b="1" cap="none" smtClean="0">
                <a:solidFill>
                  <a:schemeClr val="tx1"/>
                </a:solidFill>
                <a:latin typeface="微軟正黑體" pitchFamily="34" charset="-120"/>
                <a:ea typeface="微軟正黑體" pitchFamily="34" charset="-120"/>
              </a:rPr>
              <a:t>最低倍率科目同級分時的超額篩選</a:t>
            </a:r>
          </a:p>
        </p:txBody>
      </p:sp>
      <p:sp>
        <p:nvSpPr>
          <p:cNvPr id="46083" name="Rectangle 3"/>
          <p:cNvSpPr>
            <a:spLocks noGrp="1" noChangeArrowheads="1"/>
          </p:cNvSpPr>
          <p:nvPr>
            <p:ph sz="quarter" idx="1"/>
          </p:nvPr>
        </p:nvSpPr>
        <p:spPr>
          <a:xfrm>
            <a:off x="457200" y="1600200"/>
            <a:ext cx="7467600" cy="2189163"/>
          </a:xfrm>
        </p:spPr>
        <p:txBody>
          <a:bodyPr/>
          <a:lstStyle/>
          <a:p>
            <a:pPr>
              <a:buClr>
                <a:srgbClr val="000000"/>
              </a:buClr>
            </a:pPr>
            <a:r>
              <a:rPr lang="zh-TW" altLang="en-US" smtClean="0">
                <a:solidFill>
                  <a:srgbClr val="000000"/>
                </a:solidFill>
                <a:latin typeface="華康仿宋體W6" pitchFamily="49" charset="-120"/>
                <a:ea typeface="標楷體" pitchFamily="65" charset="-120"/>
              </a:rPr>
              <a:t>該</a:t>
            </a:r>
            <a:r>
              <a:rPr lang="zh-TW" altLang="en-US" sz="4000" b="1" smtClean="0">
                <a:solidFill>
                  <a:srgbClr val="FF0000"/>
                </a:solidFill>
                <a:latin typeface="華康仿宋體W6" pitchFamily="49" charset="-120"/>
                <a:ea typeface="標楷體" pitchFamily="65" charset="-120"/>
              </a:rPr>
              <a:t>同級分（分數）考生</a:t>
            </a:r>
            <a:r>
              <a:rPr lang="zh-TW" altLang="en-US" sz="4000" b="1" smtClean="0">
                <a:solidFill>
                  <a:srgbClr val="FF0000"/>
                </a:solidFill>
                <a:latin typeface="標楷體" pitchFamily="65" charset="-120"/>
                <a:ea typeface="標楷體" pitchFamily="65" charset="-120"/>
              </a:rPr>
              <a:t>以學科能力測驗總級分再篩選一次。</a:t>
            </a:r>
            <a:r>
              <a:rPr lang="zh-TW" altLang="en-US" smtClean="0">
                <a:solidFill>
                  <a:srgbClr val="000000"/>
                </a:solidFill>
                <a:latin typeface="華康仿宋體W6" pitchFamily="49" charset="-120"/>
                <a:ea typeface="標楷體" pitchFamily="65" charset="-120"/>
              </a:rPr>
              <a:t>如總級分仍相同致超額時，則其同級分（分數）超額之考生一律取得參加指定項目甄試之資格</a:t>
            </a:r>
          </a:p>
          <a:p>
            <a:pPr>
              <a:buClr>
                <a:srgbClr val="000000"/>
              </a:buClr>
            </a:pPr>
            <a:endParaRPr lang="zh-TW" altLang="en-US" smtClean="0">
              <a:solidFill>
                <a:srgbClr val="000000"/>
              </a:solidFill>
              <a:latin typeface="華康仿宋體W6" pitchFamily="49" charset="-120"/>
              <a:ea typeface="標楷體" pitchFamily="65" charset="-120"/>
            </a:endParaRPr>
          </a:p>
          <a:p>
            <a:pPr>
              <a:lnSpc>
                <a:spcPct val="80000"/>
              </a:lnSpc>
              <a:buClr>
                <a:srgbClr val="000000"/>
              </a:buClr>
            </a:pPr>
            <a:endParaRPr lang="zh-TW" altLang="en-US" smtClean="0">
              <a:solidFill>
                <a:srgbClr val="000000"/>
              </a:solidFill>
              <a:latin typeface="華康仿宋體W6" pitchFamily="49" charset="-120"/>
              <a:ea typeface="標楷體" pitchFamily="65" charset="-120"/>
            </a:endParaRPr>
          </a:p>
          <a:p>
            <a:pPr>
              <a:lnSpc>
                <a:spcPct val="80000"/>
              </a:lnSpc>
              <a:buClr>
                <a:srgbClr val="000000"/>
              </a:buClr>
            </a:pPr>
            <a:endParaRPr lang="zh-TW" altLang="en-US" smtClean="0">
              <a:solidFill>
                <a:srgbClr val="000000"/>
              </a:solidFill>
              <a:latin typeface="華康仿宋體W6" pitchFamily="49" charset="-120"/>
              <a:ea typeface="標楷體" pitchFamily="65" charset="-120"/>
            </a:endParaRPr>
          </a:p>
        </p:txBody>
      </p:sp>
      <p:sp>
        <p:nvSpPr>
          <p:cNvPr id="46085" name="Rectangle 5"/>
          <p:cNvSpPr>
            <a:spLocks noChangeArrowheads="1"/>
          </p:cNvSpPr>
          <p:nvPr/>
        </p:nvSpPr>
        <p:spPr bwMode="auto">
          <a:xfrm>
            <a:off x="684213" y="4284663"/>
            <a:ext cx="6127750" cy="641350"/>
          </a:xfrm>
          <a:prstGeom prst="rect">
            <a:avLst/>
          </a:prstGeom>
          <a:noFill/>
          <a:ln w="9525">
            <a:noFill/>
            <a:miter lim="800000"/>
            <a:headEnd/>
            <a:tailEnd/>
          </a:ln>
          <a:effectLst/>
        </p:spPr>
        <p:txBody>
          <a:bodyPr wrap="none">
            <a:spAutoFit/>
          </a:bodyPr>
          <a:lstStyle/>
          <a:p>
            <a:r>
              <a:rPr kumimoji="0" lang="zh-TW" altLang="en-US" sz="3600" b="1">
                <a:solidFill>
                  <a:srgbClr val="000000"/>
                </a:solidFill>
                <a:ea typeface="微軟正黑體" pitchFamily="34" charset="-120"/>
              </a:rPr>
              <a:t>通過篩選者進入第二階段考試</a:t>
            </a:r>
          </a:p>
        </p:txBody>
      </p:sp>
      <p:sp>
        <p:nvSpPr>
          <p:cNvPr id="5" name="投影片編號版面配置區 4"/>
          <p:cNvSpPr>
            <a:spLocks noGrp="1"/>
          </p:cNvSpPr>
          <p:nvPr>
            <p:ph type="sldNum" sz="quarter" idx="11"/>
          </p:nvPr>
        </p:nvSpPr>
        <p:spPr/>
        <p:txBody>
          <a:bodyPr/>
          <a:lstStyle/>
          <a:p>
            <a:pPr>
              <a:defRPr/>
            </a:pPr>
            <a:fld id="{6A15D3F8-8650-4E8F-A071-52BD213F818D}" type="slidenum">
              <a:rPr lang="en-US" altLang="zh-TW" smtClean="0"/>
              <a:pPr>
                <a:defRPr/>
              </a:pPr>
              <a:t>34</a:t>
            </a:fld>
            <a:endParaRPr lang="en-US" altLang="zh-TW"/>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fade">
                                      <p:cBhvr>
                                        <p:cTn id="7" dur="500"/>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7"/>
          <p:cNvSpPr txBox="1">
            <a:spLocks noChangeArrowheads="1"/>
          </p:cNvSpPr>
          <p:nvPr/>
        </p:nvSpPr>
        <p:spPr bwMode="auto">
          <a:xfrm>
            <a:off x="0" y="0"/>
            <a:ext cx="9144000" cy="1412875"/>
          </a:xfrm>
          <a:prstGeom prst="rect">
            <a:avLst/>
          </a:prstGeom>
          <a:solidFill>
            <a:srgbClr val="FFFF00"/>
          </a:solidFill>
          <a:ln w="9525">
            <a:solidFill>
              <a:srgbClr val="000000"/>
            </a:solidFill>
            <a:miter lim="800000"/>
            <a:headEnd/>
            <a:tailEnd/>
          </a:ln>
        </p:spPr>
        <p:txBody>
          <a:bodyPr anchor="ctr"/>
          <a:lstStyle/>
          <a:p>
            <a:pPr algn="ctr"/>
            <a:r>
              <a:rPr lang="zh-TW" altLang="en-US" sz="3200" b="1">
                <a:latin typeface="微軟正黑體" pitchFamily="34" charset="-120"/>
                <a:ea typeface="微軟正黑體" pitchFamily="34" charset="-120"/>
              </a:rPr>
              <a:t>個人申請</a:t>
            </a:r>
            <a:r>
              <a:rPr lang="en-US" altLang="zh-TW" sz="3200" b="1">
                <a:latin typeface="微軟正黑體" pitchFamily="34" charset="-120"/>
                <a:ea typeface="微軟正黑體" pitchFamily="34" charset="-120"/>
              </a:rPr>
              <a:t>-</a:t>
            </a:r>
            <a:r>
              <a:rPr lang="zh-TW" altLang="en-US" sz="3200" b="1">
                <a:latin typeface="微軟正黑體" pitchFamily="34" charset="-120"/>
                <a:ea typeface="微軟正黑體" pitchFamily="34" charset="-120"/>
              </a:rPr>
              <a:t>甄選總成績採計方式及佔總成績比例</a:t>
            </a:r>
          </a:p>
          <a:p>
            <a:pPr algn="ctr"/>
            <a:r>
              <a:rPr lang="zh-TW" altLang="en-US" sz="4000" b="1">
                <a:latin typeface="微軟正黑體" pitchFamily="34" charset="-120"/>
                <a:ea typeface="微軟正黑體" pitchFamily="34" charset="-120"/>
              </a:rPr>
              <a:t>舉例</a:t>
            </a:r>
          </a:p>
        </p:txBody>
      </p:sp>
      <p:sp>
        <p:nvSpPr>
          <p:cNvPr id="55299" name="Rectangle 37"/>
          <p:cNvSpPr>
            <a:spLocks noGrp="1" noChangeArrowheads="1"/>
          </p:cNvSpPr>
          <p:nvPr>
            <p:ph type="title"/>
          </p:nvPr>
        </p:nvSpPr>
        <p:spPr>
          <a:xfrm>
            <a:off x="1476375" y="1412875"/>
            <a:ext cx="7380288" cy="601663"/>
          </a:xfrm>
          <a:solidFill>
            <a:srgbClr val="C0C0C0"/>
          </a:solidFill>
          <a:ln>
            <a:solidFill>
              <a:srgbClr val="000000"/>
            </a:solidFill>
          </a:ln>
        </p:spPr>
        <p:txBody>
          <a:bodyPr/>
          <a:lstStyle/>
          <a:p>
            <a:pPr algn="ctr" fontAlgn="auto">
              <a:spcAft>
                <a:spcPts val="0"/>
              </a:spcAft>
              <a:defRPr/>
            </a:pPr>
            <a:r>
              <a:rPr lang="zh-TW" altLang="en-US" sz="3200" b="1" dirty="0" smtClean="0">
                <a:solidFill>
                  <a:schemeClr val="tx1"/>
                </a:solidFill>
                <a:latin typeface="微軟正黑體" pitchFamily="34" charset="-120"/>
                <a:ea typeface="微軟正黑體" pitchFamily="34" charset="-120"/>
              </a:rPr>
              <a:t>第二階段</a:t>
            </a:r>
          </a:p>
        </p:txBody>
      </p:sp>
      <p:graphicFrame>
        <p:nvGraphicFramePr>
          <p:cNvPr id="73821" name="Group 93"/>
          <p:cNvGraphicFramePr>
            <a:graphicFrameLocks noGrp="1"/>
          </p:cNvGraphicFramePr>
          <p:nvPr>
            <p:ph type="tbl" idx="1"/>
          </p:nvPr>
        </p:nvGraphicFramePr>
        <p:xfrm>
          <a:off x="0" y="2016125"/>
          <a:ext cx="8839201" cy="4842511"/>
        </p:xfrm>
        <a:graphic>
          <a:graphicData uri="http://schemas.openxmlformats.org/drawingml/2006/table">
            <a:tbl>
              <a:tblPr/>
              <a:tblGrid>
                <a:gridCol w="1473641"/>
                <a:gridCol w="1473641"/>
                <a:gridCol w="1472319"/>
                <a:gridCol w="1800199"/>
                <a:gridCol w="1145760"/>
                <a:gridCol w="1473641"/>
              </a:tblGrid>
              <a:tr h="6048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zh-TW" altLang="en-US" sz="28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chemeClr val="tx1"/>
                          </a:solidFill>
                          <a:effectLst/>
                          <a:latin typeface="微軟正黑體" pitchFamily="34" charset="-120"/>
                          <a:ea typeface="微軟正黑體" pitchFamily="34" charset="-120"/>
                        </a:rPr>
                        <a:t>學測成績採計方式</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defRPr/>
                      </a:pPr>
                      <a:r>
                        <a:rPr kumimoji="1" lang="zh-TW" altLang="en-US" sz="2800" b="1" i="0" u="none" strike="noStrike" cap="none" normalizeH="0" baseline="0" dirty="0" smtClean="0">
                          <a:ln>
                            <a:noFill/>
                          </a:ln>
                          <a:solidFill>
                            <a:schemeClr val="tx1"/>
                          </a:solidFill>
                          <a:effectLst/>
                          <a:latin typeface="微軟正黑體" pitchFamily="34" charset="-120"/>
                          <a:ea typeface="微軟正黑體" pitchFamily="34" charset="-120"/>
                        </a:rPr>
                        <a:t>佔甄選總成績比例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chemeClr val="tx1"/>
                          </a:solidFill>
                          <a:effectLst/>
                          <a:latin typeface="微軟正黑體" pitchFamily="34" charset="-120"/>
                          <a:ea typeface="微軟正黑體" pitchFamily="34" charset="-120"/>
                        </a:rPr>
                        <a:t>指定項目</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chemeClr val="tx1"/>
                          </a:solidFill>
                          <a:effectLst/>
                          <a:latin typeface="微軟正黑體" pitchFamily="34" charset="-120"/>
                          <a:ea typeface="微軟正黑體" pitchFamily="34" charset="-120"/>
                        </a:rPr>
                        <a:t>檢定</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chemeClr val="tx1"/>
                          </a:solidFill>
                          <a:effectLst/>
                          <a:latin typeface="微軟正黑體" pitchFamily="34" charset="-120"/>
                          <a:ea typeface="微軟正黑體" pitchFamily="34" charset="-120"/>
                        </a:rPr>
                        <a:t>佔甄選總成績比例</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6048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chemeClr val="tx1"/>
                          </a:solidFill>
                          <a:effectLst/>
                          <a:latin typeface="微軟正黑體" pitchFamily="34" charset="-120"/>
                          <a:ea typeface="微軟正黑體" pitchFamily="34" charset="-120"/>
                        </a:rPr>
                        <a:t>國文</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chemeClr val="tx1"/>
                          </a:solidFill>
                          <a:effectLst/>
                          <a:latin typeface="微軟正黑體" pitchFamily="34" charset="-120"/>
                          <a:ea typeface="微軟正黑體" pitchFamily="34" charset="-120"/>
                        </a:rPr>
                        <a:t>*</a:t>
                      </a:r>
                      <a:r>
                        <a:rPr kumimoji="1" lang="en-US" altLang="zh-TW" sz="2800" b="1" i="0" u="none" strike="noStrike" cap="none" normalizeH="0" baseline="0" dirty="0" smtClean="0">
                          <a:ln>
                            <a:noFill/>
                          </a:ln>
                          <a:solidFill>
                            <a:schemeClr val="tx1"/>
                          </a:solidFill>
                          <a:effectLst/>
                          <a:latin typeface="微軟正黑體" pitchFamily="34" charset="-120"/>
                          <a:ea typeface="微軟正黑體" pitchFamily="34" charset="-12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rowSpan="6">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altLang="zh-TW" sz="2800" b="1"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altLang="zh-TW" sz="2800" b="1" i="0" u="none" strike="noStrike" cap="none" normalizeH="0" baseline="0" dirty="0" smtClean="0">
                        <a:ln>
                          <a:noFill/>
                        </a:ln>
                        <a:solidFill>
                          <a:schemeClr val="tx1"/>
                        </a:solidFill>
                        <a:effectLst/>
                        <a:latin typeface="微軟正黑體" pitchFamily="34" charset="-120"/>
                        <a:ea typeface="微軟正黑體" pitchFamily="34" charset="-120"/>
                      </a:endParaRPr>
                    </a:p>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800" b="1" i="0" u="none" strike="noStrike" cap="none" normalizeH="0" baseline="0" dirty="0" smtClean="0">
                          <a:ln>
                            <a:noFill/>
                          </a:ln>
                          <a:solidFill>
                            <a:schemeClr val="tx1"/>
                          </a:solidFill>
                          <a:effectLst/>
                          <a:latin typeface="微軟正黑體" pitchFamily="34" charset="-120"/>
                          <a:ea typeface="微軟正黑體" pitchFamily="34" charset="-120"/>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chemeClr val="tx1"/>
                          </a:solidFill>
                          <a:effectLst/>
                          <a:latin typeface="微軟正黑體" pitchFamily="34" charset="-120"/>
                          <a:ea typeface="微軟正黑體" pitchFamily="34" charset="-120"/>
                        </a:rPr>
                        <a:t>審查資料</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800" b="1" i="0" u="none" strike="noStrike" cap="none" normalizeH="0" baseline="0" dirty="0" smtClean="0">
                          <a:ln>
                            <a:noFill/>
                          </a:ln>
                          <a:solidFill>
                            <a:schemeClr val="tx1"/>
                          </a:solidFill>
                          <a:effectLst/>
                          <a:latin typeface="微軟正黑體" pitchFamily="34" charset="-120"/>
                          <a:ea typeface="微軟正黑體" pitchFamily="34" charset="-12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800" b="1" i="0" u="none" strike="noStrike" cap="none" normalizeH="0" baseline="0" dirty="0" smtClean="0">
                          <a:ln>
                            <a:noFill/>
                          </a:ln>
                          <a:solidFill>
                            <a:schemeClr val="tx1"/>
                          </a:solidFill>
                          <a:effectLst/>
                          <a:latin typeface="微軟正黑體" pitchFamily="34" charset="-120"/>
                          <a:ea typeface="微軟正黑體" pitchFamily="34" charset="-120"/>
                        </a:rPr>
                        <a:t>25%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6477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chemeClr val="tx1"/>
                          </a:solidFill>
                          <a:effectLst/>
                          <a:latin typeface="微軟正黑體" pitchFamily="34" charset="-120"/>
                          <a:ea typeface="微軟正黑體" pitchFamily="34" charset="-120"/>
                        </a:rPr>
                        <a:t>英文</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chemeClr val="tx1"/>
                          </a:solidFill>
                          <a:effectLst/>
                          <a:latin typeface="微軟正黑體" pitchFamily="34" charset="-120"/>
                          <a:ea typeface="微軟正黑體" pitchFamily="34" charset="-120"/>
                        </a:rPr>
                        <a:t>*</a:t>
                      </a:r>
                      <a:r>
                        <a:rPr kumimoji="1" lang="en-US" altLang="zh-TW" sz="2800" b="1" i="0" u="none" strike="noStrike" cap="none" normalizeH="0" baseline="0" dirty="0" smtClean="0">
                          <a:ln>
                            <a:noFill/>
                          </a:ln>
                          <a:solidFill>
                            <a:schemeClr val="tx1"/>
                          </a:solidFill>
                          <a:effectLst/>
                          <a:latin typeface="微軟正黑體" pitchFamily="34" charset="-120"/>
                          <a:ea typeface="微軟正黑體" pitchFamily="34" charset="-12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altLang="zh-TW" sz="2800" b="0" i="0" u="none" strike="noStrike" cap="none" normalizeH="0" baseline="0" dirty="0" smtClean="0">
                        <a:ln>
                          <a:noFill/>
                        </a:ln>
                        <a:solidFill>
                          <a:schemeClr val="tx1"/>
                        </a:solidFill>
                        <a:effectLst/>
                        <a:latin typeface="Tahoma" pitchFamily="34"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chemeClr val="tx1"/>
                          </a:solidFill>
                          <a:effectLst/>
                          <a:latin typeface="微軟正黑體" pitchFamily="34" charset="-120"/>
                          <a:ea typeface="微軟正黑體" pitchFamily="34" charset="-120"/>
                        </a:rPr>
                        <a:t>口試</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800" b="1" i="0" u="none" strike="noStrike" cap="none" normalizeH="0" baseline="0" dirty="0" smtClean="0">
                          <a:ln>
                            <a:noFill/>
                          </a:ln>
                          <a:solidFill>
                            <a:schemeClr val="tx1"/>
                          </a:solidFill>
                          <a:effectLst/>
                          <a:latin typeface="微軟正黑體" pitchFamily="34" charset="-120"/>
                          <a:ea typeface="微軟正黑體" pitchFamily="34" charset="-12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800" b="1" i="0" u="none" strike="noStrike" cap="none" normalizeH="0" baseline="0" dirty="0" smtClean="0">
                          <a:ln>
                            <a:noFill/>
                          </a:ln>
                          <a:solidFill>
                            <a:schemeClr val="tx1"/>
                          </a:solidFill>
                          <a:effectLst/>
                          <a:latin typeface="微軟正黑體" pitchFamily="34" charset="-120"/>
                          <a:ea typeface="微軟正黑體" pitchFamily="34" charset="-120"/>
                        </a:rPr>
                        <a:t>25%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5762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chemeClr val="tx1"/>
                          </a:solidFill>
                          <a:effectLst/>
                          <a:latin typeface="微軟正黑體" pitchFamily="34" charset="-120"/>
                          <a:ea typeface="微軟正黑體" pitchFamily="34" charset="-120"/>
                        </a:rPr>
                        <a:t>數學</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defRPr/>
                      </a:pPr>
                      <a:r>
                        <a:rPr kumimoji="1" lang="zh-TW" altLang="en-US" sz="2800" b="1" i="0" u="none" strike="noStrike" cap="none" normalizeH="0" baseline="0" dirty="0" smtClean="0">
                          <a:ln>
                            <a:noFill/>
                          </a:ln>
                          <a:solidFill>
                            <a:schemeClr val="tx1"/>
                          </a:solidFill>
                          <a:effectLst/>
                          <a:latin typeface="微軟正黑體" pitchFamily="34" charset="-120"/>
                          <a:ea typeface="微軟正黑體" pitchFamily="34" charset="-120"/>
                        </a:rPr>
                        <a:t>*</a:t>
                      </a:r>
                      <a:r>
                        <a:rPr kumimoji="1" lang="en-US" altLang="zh-TW" sz="2800" b="1" i="0" u="none" strike="noStrike" cap="none" normalizeH="0" baseline="0" dirty="0" smtClean="0">
                          <a:ln>
                            <a:noFill/>
                          </a:ln>
                          <a:solidFill>
                            <a:schemeClr val="tx1"/>
                          </a:solidFill>
                          <a:effectLst/>
                          <a:latin typeface="微軟正黑體" pitchFamily="34" charset="-120"/>
                          <a:ea typeface="微軟正黑體" pitchFamily="34" charset="-120"/>
                        </a:rPr>
                        <a:t>1.50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defRPr/>
                      </a:pPr>
                      <a:endParaRPr kumimoji="1" lang="en-US" altLang="zh-TW" sz="2800" b="0" i="0" u="none" strike="noStrike" cap="none" normalizeH="0" baseline="0" dirty="0" smtClean="0">
                        <a:ln>
                          <a:noFill/>
                        </a:ln>
                        <a:solidFill>
                          <a:schemeClr val="tx1"/>
                        </a:solidFill>
                        <a:effectLst/>
                        <a:latin typeface="Tahoma" pitchFamily="34"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zh-TW" altLang="en-US" sz="28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zh-TW" altLang="en-US" sz="2800" b="1" i="0" u="none" strike="noStrike" cap="none" normalizeH="0" baseline="0" smtClean="0">
                        <a:ln>
                          <a:noFill/>
                        </a:ln>
                        <a:solidFill>
                          <a:schemeClr val="tx1"/>
                        </a:solidFill>
                        <a:effectLst/>
                        <a:latin typeface="微軟正黑體" pitchFamily="34" charset="-120"/>
                        <a:ea typeface="微軟正黑體" pitchFamily="34"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altLang="zh-TW" sz="2800" b="1" i="0" u="none" strike="noStrike" cap="none" normalizeH="0" baseline="0" smtClean="0">
                        <a:ln>
                          <a:noFill/>
                        </a:ln>
                        <a:solidFill>
                          <a:schemeClr val="tx1"/>
                        </a:solidFill>
                        <a:effectLst/>
                        <a:latin typeface="微軟正黑體" pitchFamily="34" charset="-120"/>
                        <a:ea typeface="微軟正黑體" pitchFamily="34" charset="-12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5048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chemeClr val="tx1"/>
                          </a:solidFill>
                          <a:effectLst/>
                          <a:latin typeface="微軟正黑體" pitchFamily="34" charset="-120"/>
                          <a:ea typeface="微軟正黑體" pitchFamily="34" charset="-120"/>
                        </a:rPr>
                        <a:t>社會</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defRPr/>
                      </a:pPr>
                      <a:r>
                        <a:rPr kumimoji="1" lang="en-US" altLang="zh-TW" sz="2800" b="1" i="0" u="none" strike="noStrike" cap="none" normalizeH="0" baseline="0" dirty="0" smtClean="0">
                          <a:ln>
                            <a:noFill/>
                          </a:ln>
                          <a:solidFill>
                            <a:schemeClr val="tx1"/>
                          </a:solidFill>
                          <a:effectLst/>
                          <a:latin typeface="微軟正黑體" pitchFamily="34" charset="-120"/>
                          <a:ea typeface="微軟正黑體" pitchFamily="34" charset="-12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defRPr/>
                      </a:pPr>
                      <a:endParaRPr kumimoji="1" lang="en-US" altLang="zh-TW" sz="2800" b="0" i="0" u="none" strike="noStrike" cap="none" normalizeH="0" baseline="0" dirty="0" smtClean="0">
                        <a:ln>
                          <a:noFill/>
                        </a:ln>
                        <a:solidFill>
                          <a:schemeClr val="tx1"/>
                        </a:solidFill>
                        <a:effectLst/>
                        <a:latin typeface="Tahoma" pitchFamily="34" charset="0"/>
                        <a:ea typeface="華康仿宋體W6" pitchFamily="49"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zh-TW" altLang="en-US" sz="28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altLang="zh-TW" sz="28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altLang="zh-TW" sz="28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5619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chemeClr val="tx1"/>
                          </a:solidFill>
                          <a:effectLst/>
                          <a:latin typeface="微軟正黑體" pitchFamily="34" charset="-120"/>
                          <a:ea typeface="微軟正黑體" pitchFamily="34" charset="-120"/>
                        </a:rPr>
                        <a:t>自然</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defRPr/>
                      </a:pPr>
                      <a:r>
                        <a:rPr kumimoji="1" lang="zh-TW" altLang="en-US" sz="2800" b="1" i="0" u="none" strike="noStrike" cap="none" normalizeH="0" baseline="0" dirty="0" smtClean="0">
                          <a:ln>
                            <a:noFill/>
                          </a:ln>
                          <a:solidFill>
                            <a:schemeClr val="tx1"/>
                          </a:solidFill>
                          <a:effectLst/>
                          <a:latin typeface="微軟正黑體" pitchFamily="34" charset="-120"/>
                          <a:ea typeface="微軟正黑體" pitchFamily="34" charset="-120"/>
                        </a:rPr>
                        <a:t>*</a:t>
                      </a:r>
                      <a:r>
                        <a:rPr kumimoji="1" lang="en-US" altLang="zh-TW" sz="2800" b="1" i="0" u="none" strike="noStrike" cap="none" normalizeH="0" baseline="0" dirty="0" smtClean="0">
                          <a:ln>
                            <a:noFill/>
                          </a:ln>
                          <a:solidFill>
                            <a:schemeClr val="tx1"/>
                          </a:solidFill>
                          <a:effectLst/>
                          <a:latin typeface="微軟正黑體" pitchFamily="34" charset="-120"/>
                          <a:ea typeface="微軟正黑體" pitchFamily="34" charset="-120"/>
                        </a:rPr>
                        <a:t>1.50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defRPr/>
                      </a:pPr>
                      <a:endParaRPr kumimoji="1" lang="en-US" altLang="zh-TW" sz="2800" b="0" i="0" u="none" strike="noStrike" cap="none" normalizeH="0" baseline="0" dirty="0" smtClean="0">
                        <a:ln>
                          <a:noFill/>
                        </a:ln>
                        <a:solidFill>
                          <a:schemeClr val="tx1"/>
                        </a:solidFill>
                        <a:effectLst/>
                        <a:latin typeface="Tahoma" pitchFamily="34" charset="0"/>
                        <a:ea typeface="新細明體"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zh-TW" altLang="en-US" sz="2800" b="1" i="0" u="none" strike="noStrike" cap="none" normalizeH="0" baseline="0" smtClean="0">
                        <a:ln>
                          <a:noFill/>
                        </a:ln>
                        <a:solidFill>
                          <a:schemeClr val="tx1"/>
                        </a:solidFill>
                        <a:effectLst/>
                        <a:latin typeface="微軟正黑體" pitchFamily="34" charset="-120"/>
                        <a:ea typeface="微軟正黑體" pitchFamily="34"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zh-TW" altLang="en-US" sz="28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altLang="zh-TW" sz="28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5619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chemeClr val="tx1"/>
                          </a:solidFill>
                          <a:effectLst/>
                          <a:latin typeface="微軟正黑體" pitchFamily="34" charset="-120"/>
                          <a:ea typeface="微軟正黑體" pitchFamily="34" charset="-120"/>
                        </a:rPr>
                        <a:t>總級分</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defRPr/>
                      </a:pPr>
                      <a:r>
                        <a:rPr kumimoji="1" lang="en-US" altLang="zh-TW" sz="2800" b="1" i="0" u="none" strike="noStrike" cap="none" normalizeH="0" baseline="0" dirty="0" smtClean="0">
                          <a:ln>
                            <a:noFill/>
                          </a:ln>
                          <a:solidFill>
                            <a:schemeClr val="tx1"/>
                          </a:solidFill>
                          <a:effectLst/>
                          <a:latin typeface="微軟正黑體" pitchFamily="34" charset="-120"/>
                          <a:ea typeface="微軟正黑體" pitchFamily="34" charset="-12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defRPr/>
                      </a:pPr>
                      <a:endParaRPr kumimoji="1" lang="en-US" altLang="zh-TW" sz="2800" b="0" i="0" u="none" strike="noStrike" cap="none" normalizeH="0" baseline="0" dirty="0" smtClean="0">
                        <a:ln>
                          <a:noFill/>
                        </a:ln>
                        <a:solidFill>
                          <a:schemeClr val="tx1"/>
                        </a:solidFill>
                        <a:effectLst/>
                        <a:latin typeface="Tahoma" pitchFamily="34" charset="0"/>
                        <a:ea typeface="華康仿宋體W6" pitchFamily="49"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zh-TW" altLang="en-US" sz="2800" b="1" i="0" u="none" strike="noStrike" cap="none" normalizeH="0" baseline="0" smtClean="0">
                        <a:ln>
                          <a:noFill/>
                        </a:ln>
                        <a:solidFill>
                          <a:schemeClr val="tx1"/>
                        </a:solidFill>
                        <a:effectLst/>
                        <a:latin typeface="微軟正黑體" pitchFamily="34" charset="-120"/>
                        <a:ea typeface="微軟正黑體" pitchFamily="34"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altLang="zh-TW" sz="2800" b="1" i="0" u="none" strike="noStrike" cap="none" normalizeH="0" baseline="0" smtClean="0">
                        <a:ln>
                          <a:noFill/>
                        </a:ln>
                        <a:solidFill>
                          <a:schemeClr val="tx1"/>
                        </a:solidFill>
                        <a:effectLst/>
                        <a:latin typeface="微軟正黑體" pitchFamily="34" charset="-120"/>
                        <a:ea typeface="微軟正黑體" pitchFamily="34"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altLang="zh-TW" sz="28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r>
            </a:tbl>
          </a:graphicData>
        </a:graphic>
      </p:graphicFrame>
      <p:sp>
        <p:nvSpPr>
          <p:cNvPr id="47167" name="Rectangle 63"/>
          <p:cNvSpPr>
            <a:spLocks noChangeArrowheads="1"/>
          </p:cNvSpPr>
          <p:nvPr/>
        </p:nvSpPr>
        <p:spPr bwMode="auto">
          <a:xfrm>
            <a:off x="2987675" y="2060575"/>
            <a:ext cx="1439863" cy="4797425"/>
          </a:xfrm>
          <a:prstGeom prst="rect">
            <a:avLst/>
          </a:prstGeom>
          <a:noFill/>
          <a:ln w="31750">
            <a:solidFill>
              <a:srgbClr val="FF0000"/>
            </a:solidFill>
            <a:miter lim="800000"/>
            <a:headEnd/>
            <a:tailEnd/>
          </a:ln>
          <a:effectLst/>
        </p:spPr>
        <p:txBody>
          <a:bodyPr wrap="none" anchor="ctr"/>
          <a:lstStyle/>
          <a:p>
            <a:endParaRPr lang="zh-TW" altLang="en-US"/>
          </a:p>
        </p:txBody>
      </p:sp>
      <p:sp>
        <p:nvSpPr>
          <p:cNvPr id="47168" name="Rectangle 64"/>
          <p:cNvSpPr>
            <a:spLocks noChangeArrowheads="1"/>
          </p:cNvSpPr>
          <p:nvPr/>
        </p:nvSpPr>
        <p:spPr bwMode="auto">
          <a:xfrm>
            <a:off x="7380288" y="2060575"/>
            <a:ext cx="1439862" cy="4797425"/>
          </a:xfrm>
          <a:prstGeom prst="rect">
            <a:avLst/>
          </a:prstGeom>
          <a:noFill/>
          <a:ln w="31750">
            <a:solidFill>
              <a:srgbClr val="FF0000"/>
            </a:solidFill>
            <a:miter lim="800000"/>
            <a:headEnd/>
            <a:tailEnd/>
          </a:ln>
          <a:effectLst/>
        </p:spPr>
        <p:txBody>
          <a:bodyPr wrap="none" anchor="ctr"/>
          <a:lstStyle/>
          <a:p>
            <a:endParaRPr lang="zh-TW" altLang="en-US"/>
          </a:p>
        </p:txBody>
      </p:sp>
      <p:sp>
        <p:nvSpPr>
          <p:cNvPr id="7" name="投影片編號版面配置區 6"/>
          <p:cNvSpPr>
            <a:spLocks noGrp="1"/>
          </p:cNvSpPr>
          <p:nvPr>
            <p:ph type="sldNum" sz="quarter" idx="12"/>
          </p:nvPr>
        </p:nvSpPr>
        <p:spPr/>
        <p:txBody>
          <a:bodyPr/>
          <a:lstStyle/>
          <a:p>
            <a:pPr>
              <a:defRPr/>
            </a:pPr>
            <a:fld id="{9621EBF5-0219-4090-9F4E-79949A11FB69}" type="slidenum">
              <a:rPr lang="en-US" altLang="zh-TW" smtClean="0">
                <a:solidFill>
                  <a:schemeClr val="tx1"/>
                </a:solidFill>
              </a:rPr>
              <a:pPr>
                <a:defRPr/>
              </a:pPr>
              <a:t>35</a:t>
            </a:fld>
            <a:endParaRPr lang="en-US" altLang="zh-TW"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67"/>
                                        </p:tgtEl>
                                        <p:attrNameLst>
                                          <p:attrName>style.visibility</p:attrName>
                                        </p:attrNameLst>
                                      </p:cBhvr>
                                      <p:to>
                                        <p:strVal val="visible"/>
                                      </p:to>
                                    </p:set>
                                    <p:animEffect transition="in" filter="fade">
                                      <p:cBhvr>
                                        <p:cTn id="7" dur="500"/>
                                        <p:tgtEl>
                                          <p:spTgt spid="471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168"/>
                                        </p:tgtEl>
                                        <p:attrNameLst>
                                          <p:attrName>style.visibility</p:attrName>
                                        </p:attrNameLst>
                                      </p:cBhvr>
                                      <p:to>
                                        <p:strVal val="visible"/>
                                      </p:to>
                                    </p:set>
                                    <p:animEffect transition="in" filter="fade">
                                      <p:cBhvr>
                                        <p:cTn id="10" dur="500"/>
                                        <p:tgtEl>
                                          <p:spTgt spid="4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67" grpId="0" animBg="1"/>
      <p:bldP spid="4716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7"/>
          <p:cNvSpPr txBox="1">
            <a:spLocks noChangeArrowheads="1"/>
          </p:cNvSpPr>
          <p:nvPr/>
        </p:nvSpPr>
        <p:spPr bwMode="auto">
          <a:xfrm>
            <a:off x="1258888" y="1628775"/>
            <a:ext cx="7380287" cy="936625"/>
          </a:xfrm>
          <a:prstGeom prst="rect">
            <a:avLst/>
          </a:prstGeom>
          <a:solidFill>
            <a:srgbClr val="C0C0C0"/>
          </a:solidFill>
          <a:ln w="9525">
            <a:solidFill>
              <a:srgbClr val="000000"/>
            </a:solidFill>
            <a:miter lim="800000"/>
            <a:headEnd/>
            <a:tailEnd/>
          </a:ln>
        </p:spPr>
        <p:txBody>
          <a:bodyPr anchor="ctr"/>
          <a:lstStyle/>
          <a:p>
            <a:pPr algn="ctr"/>
            <a:r>
              <a:rPr lang="zh-TW" altLang="en-US" sz="3200" b="1">
                <a:latin typeface="微軟正黑體" pitchFamily="34" charset="-120"/>
                <a:ea typeface="微軟正黑體" pitchFamily="34" charset="-120"/>
              </a:rPr>
              <a:t>甄試總成績同分參酌之順序</a:t>
            </a:r>
            <a:endParaRPr lang="zh-TW" altLang="en-US" sz="3200" b="1">
              <a:solidFill>
                <a:schemeClr val="tx2"/>
              </a:solidFill>
              <a:latin typeface="微軟正黑體" pitchFamily="34" charset="-120"/>
              <a:ea typeface="微軟正黑體" pitchFamily="34" charset="-120"/>
            </a:endParaRPr>
          </a:p>
        </p:txBody>
      </p:sp>
      <p:sp>
        <p:nvSpPr>
          <p:cNvPr id="57347" name="Rectangle 37"/>
          <p:cNvSpPr>
            <a:spLocks noGrp="1" noChangeArrowheads="1"/>
          </p:cNvSpPr>
          <p:nvPr>
            <p:ph type="title"/>
          </p:nvPr>
        </p:nvSpPr>
        <p:spPr>
          <a:xfrm>
            <a:off x="1258888" y="2538413"/>
            <a:ext cx="7380287" cy="3992562"/>
          </a:xfrm>
          <a:solidFill>
            <a:srgbClr val="92D050"/>
          </a:solidFill>
          <a:ln>
            <a:solidFill>
              <a:srgbClr val="000000"/>
            </a:solidFill>
          </a:ln>
        </p:spPr>
        <p:txBody>
          <a:bodyPr/>
          <a:lstStyle/>
          <a:p>
            <a:pPr fontAlgn="auto">
              <a:spcAft>
                <a:spcPts val="0"/>
              </a:spcAft>
              <a:defRPr/>
            </a:pPr>
            <a:r>
              <a:rPr lang="zh-TW" altLang="en-US" sz="3200" b="1" dirty="0" smtClean="0">
                <a:solidFill>
                  <a:schemeClr val="tx1"/>
                </a:solidFill>
                <a:latin typeface="微軟正黑體" pitchFamily="34" charset="-120"/>
                <a:ea typeface="微軟正黑體" pitchFamily="34" charset="-120"/>
              </a:rPr>
              <a:t>一、學科能力測驗成績</a:t>
            </a:r>
            <a:br>
              <a:rPr lang="zh-TW" altLang="en-US" sz="3200" b="1" dirty="0" smtClean="0">
                <a:solidFill>
                  <a:schemeClr val="tx1"/>
                </a:solidFill>
                <a:latin typeface="微軟正黑體" pitchFamily="34" charset="-120"/>
                <a:ea typeface="微軟正黑體" pitchFamily="34" charset="-120"/>
              </a:rPr>
            </a:br>
            <a:r>
              <a:rPr lang="zh-TW" altLang="en-US" sz="3200" b="1" dirty="0" smtClean="0">
                <a:solidFill>
                  <a:schemeClr val="tx1"/>
                </a:solidFill>
                <a:latin typeface="微軟正黑體" pitchFamily="34" charset="-120"/>
                <a:ea typeface="微軟正黑體" pitchFamily="34" charset="-120"/>
              </a:rPr>
              <a:t>二</a:t>
            </a:r>
            <a:r>
              <a:rPr lang="zh-TW" altLang="zh-TW" sz="3200" b="1" dirty="0" smtClean="0">
                <a:solidFill>
                  <a:schemeClr val="tx1"/>
                </a:solidFill>
                <a:latin typeface="微軟正黑體" pitchFamily="34" charset="-120"/>
                <a:ea typeface="微軟正黑體" pitchFamily="34" charset="-120"/>
              </a:rPr>
              <a:t>、</a:t>
            </a:r>
            <a:r>
              <a:rPr lang="zh-TW" altLang="en-US" sz="3200" b="1" dirty="0" smtClean="0">
                <a:solidFill>
                  <a:schemeClr val="tx1"/>
                </a:solidFill>
                <a:latin typeface="微軟正黑體" pitchFamily="34" charset="-120"/>
                <a:ea typeface="微軟正黑體" pitchFamily="34" charset="-120"/>
              </a:rPr>
              <a:t>審查資料</a:t>
            </a:r>
            <a:r>
              <a:rPr lang="en-US" altLang="zh-TW" sz="3200" b="1" dirty="0" smtClean="0">
                <a:solidFill>
                  <a:schemeClr val="tx1"/>
                </a:solidFill>
                <a:latin typeface="微軟正黑體" pitchFamily="34" charset="-120"/>
                <a:ea typeface="微軟正黑體" pitchFamily="34" charset="-120"/>
              </a:rPr>
              <a:t/>
            </a:r>
            <a:br>
              <a:rPr lang="en-US" altLang="zh-TW" sz="3200" b="1" dirty="0" smtClean="0">
                <a:solidFill>
                  <a:schemeClr val="tx1"/>
                </a:solidFill>
                <a:latin typeface="微軟正黑體" pitchFamily="34" charset="-120"/>
                <a:ea typeface="微軟正黑體" pitchFamily="34" charset="-120"/>
              </a:rPr>
            </a:br>
            <a:r>
              <a:rPr lang="zh-TW" altLang="en-US" sz="3200" b="1" dirty="0" smtClean="0">
                <a:solidFill>
                  <a:schemeClr val="tx1"/>
                </a:solidFill>
                <a:latin typeface="微軟正黑體" pitchFamily="34" charset="-120"/>
                <a:ea typeface="微軟正黑體" pitchFamily="34" charset="-120"/>
              </a:rPr>
              <a:t>三</a:t>
            </a:r>
            <a:r>
              <a:rPr lang="zh-TW" altLang="zh-TW" sz="3200" b="1" dirty="0" smtClean="0">
                <a:solidFill>
                  <a:schemeClr val="tx1"/>
                </a:solidFill>
                <a:latin typeface="微軟正黑體" pitchFamily="34" charset="-120"/>
                <a:ea typeface="微軟正黑體" pitchFamily="34" charset="-120"/>
              </a:rPr>
              <a:t>、</a:t>
            </a:r>
            <a:r>
              <a:rPr lang="zh-TW" altLang="en-US" sz="3200" b="1" dirty="0" smtClean="0">
                <a:solidFill>
                  <a:schemeClr val="tx1"/>
                </a:solidFill>
                <a:latin typeface="微軟正黑體" pitchFamily="34" charset="-120"/>
                <a:ea typeface="微軟正黑體" pitchFamily="34" charset="-120"/>
              </a:rPr>
              <a:t>口試</a:t>
            </a:r>
            <a:r>
              <a:rPr lang="en-US" altLang="zh-TW" sz="3200" b="1" dirty="0" smtClean="0">
                <a:solidFill>
                  <a:schemeClr val="tx1"/>
                </a:solidFill>
                <a:latin typeface="微軟正黑體" pitchFamily="34" charset="-120"/>
                <a:ea typeface="微軟正黑體" pitchFamily="34" charset="-120"/>
              </a:rPr>
              <a:t/>
            </a:r>
            <a:br>
              <a:rPr lang="en-US" altLang="zh-TW" sz="3200" b="1" dirty="0" smtClean="0">
                <a:solidFill>
                  <a:schemeClr val="tx1"/>
                </a:solidFill>
                <a:latin typeface="微軟正黑體" pitchFamily="34" charset="-120"/>
                <a:ea typeface="微軟正黑體" pitchFamily="34" charset="-120"/>
              </a:rPr>
            </a:br>
            <a:r>
              <a:rPr lang="en-US" altLang="zh-TW" sz="3200" b="1" dirty="0" smtClean="0">
                <a:solidFill>
                  <a:schemeClr val="tx1"/>
                </a:solidFill>
                <a:latin typeface="微軟正黑體" pitchFamily="34" charset="-120"/>
                <a:ea typeface="微軟正黑體" pitchFamily="34" charset="-120"/>
              </a:rPr>
              <a:t/>
            </a:r>
            <a:br>
              <a:rPr lang="en-US" altLang="zh-TW" sz="3200" b="1" dirty="0" smtClean="0">
                <a:solidFill>
                  <a:schemeClr val="tx1"/>
                </a:solidFill>
                <a:latin typeface="微軟正黑體" pitchFamily="34" charset="-120"/>
                <a:ea typeface="微軟正黑體" pitchFamily="34" charset="-120"/>
              </a:rPr>
            </a:br>
            <a:r>
              <a:rPr lang="en-US" altLang="zh-TW" sz="3200" b="1" dirty="0" smtClean="0">
                <a:solidFill>
                  <a:schemeClr val="tx1"/>
                </a:solidFill>
                <a:latin typeface="微軟正黑體" pitchFamily="34" charset="-120"/>
                <a:ea typeface="微軟正黑體" pitchFamily="34" charset="-120"/>
              </a:rPr>
              <a:t/>
            </a:r>
            <a:br>
              <a:rPr lang="en-US" altLang="zh-TW" sz="3200" b="1" dirty="0" smtClean="0">
                <a:solidFill>
                  <a:schemeClr val="tx1"/>
                </a:solidFill>
                <a:latin typeface="微軟正黑體" pitchFamily="34" charset="-120"/>
                <a:ea typeface="微軟正黑體" pitchFamily="34" charset="-120"/>
              </a:rPr>
            </a:br>
            <a:r>
              <a:rPr lang="en-US" altLang="zh-TW" sz="3200" b="1" dirty="0" smtClean="0">
                <a:solidFill>
                  <a:schemeClr val="tx1"/>
                </a:solidFill>
                <a:latin typeface="微軟正黑體" pitchFamily="34" charset="-120"/>
                <a:ea typeface="微軟正黑體" pitchFamily="34" charset="-120"/>
              </a:rPr>
              <a:t/>
            </a:r>
            <a:br>
              <a:rPr lang="en-US" altLang="zh-TW" sz="3200" b="1" dirty="0" smtClean="0">
                <a:solidFill>
                  <a:schemeClr val="tx1"/>
                </a:solidFill>
                <a:latin typeface="微軟正黑體" pitchFamily="34" charset="-120"/>
                <a:ea typeface="微軟正黑體" pitchFamily="34" charset="-120"/>
              </a:rPr>
            </a:br>
            <a:endParaRPr lang="en-US" altLang="zh-TW" sz="3200" b="1" dirty="0" smtClean="0">
              <a:solidFill>
                <a:schemeClr val="tx1"/>
              </a:solidFill>
              <a:latin typeface="微軟正黑體" pitchFamily="34" charset="-120"/>
              <a:ea typeface="微軟正黑體" pitchFamily="34" charset="-120"/>
            </a:endParaRPr>
          </a:p>
        </p:txBody>
      </p:sp>
      <p:sp>
        <p:nvSpPr>
          <p:cNvPr id="49156" name="Rectangle 2"/>
          <p:cNvSpPr txBox="1">
            <a:spLocks noChangeArrowheads="1"/>
          </p:cNvSpPr>
          <p:nvPr/>
        </p:nvSpPr>
        <p:spPr bwMode="auto">
          <a:xfrm>
            <a:off x="395288" y="260350"/>
            <a:ext cx="7170737" cy="1143000"/>
          </a:xfrm>
          <a:prstGeom prst="rect">
            <a:avLst/>
          </a:prstGeom>
          <a:noFill/>
          <a:ln w="9525">
            <a:noFill/>
            <a:miter lim="800000"/>
            <a:headEnd/>
            <a:tailEnd/>
          </a:ln>
        </p:spPr>
        <p:txBody>
          <a:bodyPr anchor="ctr"/>
          <a:lstStyle/>
          <a:p>
            <a:pPr eaLnBrk="0" hangingPunct="0"/>
            <a:r>
              <a:rPr lang="zh-TW" altLang="en-US" sz="4400" b="1">
                <a:latin typeface="微軟正黑體" pitchFamily="34" charset="-120"/>
                <a:ea typeface="微軟正黑體" pitchFamily="34" charset="-120"/>
              </a:rPr>
              <a:t>甄試總成績相同怎麼辦</a:t>
            </a:r>
            <a:r>
              <a:rPr lang="en-US" altLang="zh-TW" sz="4400" b="1">
                <a:latin typeface="微軟正黑體" pitchFamily="34" charset="-120"/>
                <a:ea typeface="微軟正黑體" pitchFamily="34" charset="-120"/>
              </a:rPr>
              <a:t>?</a:t>
            </a:r>
          </a:p>
          <a:p>
            <a:pPr algn="ctr" eaLnBrk="0" hangingPunct="0"/>
            <a:r>
              <a:rPr lang="zh-TW" altLang="en-US" sz="4400" b="1">
                <a:solidFill>
                  <a:srgbClr val="FF0000"/>
                </a:solidFill>
                <a:latin typeface="標楷體" pitchFamily="65" charset="-120"/>
                <a:ea typeface="標楷體" pitchFamily="65" charset="-120"/>
              </a:rPr>
              <a:t>依各校系規定</a:t>
            </a:r>
          </a:p>
        </p:txBody>
      </p:sp>
      <p:sp>
        <p:nvSpPr>
          <p:cNvPr id="5" name="投影片編號版面配置區 4"/>
          <p:cNvSpPr>
            <a:spLocks noGrp="1"/>
          </p:cNvSpPr>
          <p:nvPr>
            <p:ph type="sldNum" sz="quarter" idx="12"/>
          </p:nvPr>
        </p:nvSpPr>
        <p:spPr/>
        <p:txBody>
          <a:bodyPr/>
          <a:lstStyle/>
          <a:p>
            <a:pPr>
              <a:defRPr/>
            </a:pPr>
            <a:fld id="{9621EBF5-0219-4090-9F4E-79949A11FB69}" type="slidenum">
              <a:rPr lang="en-US" altLang="zh-TW" smtClean="0">
                <a:solidFill>
                  <a:schemeClr val="tx1"/>
                </a:solidFill>
              </a:rPr>
              <a:pPr>
                <a:defRPr/>
              </a:pPr>
              <a:t>36</a:t>
            </a:fld>
            <a:endParaRPr lang="en-US" altLang="zh-TW" dirty="0">
              <a:solidFill>
                <a:schemeClr val="tx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標題 1"/>
          <p:cNvSpPr>
            <a:spLocks noGrp="1"/>
          </p:cNvSpPr>
          <p:nvPr>
            <p:ph type="title"/>
          </p:nvPr>
        </p:nvSpPr>
        <p:spPr>
          <a:xfrm>
            <a:off x="468313" y="765175"/>
            <a:ext cx="7467600" cy="1358900"/>
          </a:xfrm>
        </p:spPr>
        <p:txBody>
          <a:bodyPr wrap="square" lIns="91440" tIns="45720" rIns="91440" bIns="45720" numCol="1" anchorCtr="0" compatLnSpc="1">
            <a:prstTxWarp prst="textNoShape">
              <a:avLst/>
            </a:prstTxWarp>
          </a:bodyPr>
          <a:lstStyle/>
          <a:p>
            <a:r>
              <a:rPr lang="zh-TW" altLang="en-US" sz="4000" b="1" cap="none" smtClean="0">
                <a:solidFill>
                  <a:schemeClr val="tx1"/>
                </a:solidFill>
                <a:latin typeface="微軟正黑體" pitchFamily="34" charset="-120"/>
                <a:ea typeface="微軟正黑體" pitchFamily="34" charset="-120"/>
              </a:rPr>
              <a:t>取得</a:t>
            </a:r>
            <a:r>
              <a:rPr lang="zh-TW" altLang="en-US" sz="4000" b="1" cap="none" smtClean="0">
                <a:solidFill>
                  <a:srgbClr val="FF0000"/>
                </a:solidFill>
                <a:latin typeface="微軟正黑體" pitchFamily="34" charset="-120"/>
                <a:ea typeface="微軟正黑體" pitchFamily="34" charset="-120"/>
              </a:rPr>
              <a:t>正備取生</a:t>
            </a:r>
            <a:r>
              <a:rPr lang="zh-TW" altLang="en-US" sz="4000" b="1" cap="none" smtClean="0">
                <a:solidFill>
                  <a:schemeClr val="tx1"/>
                </a:solidFill>
                <a:latin typeface="微軟正黑體" pitchFamily="34" charset="-120"/>
                <a:ea typeface="微軟正黑體" pitchFamily="34" charset="-120"/>
              </a:rPr>
              <a:t>資格者，需至網路登記就讀志願序</a:t>
            </a:r>
          </a:p>
        </p:txBody>
      </p:sp>
      <p:sp>
        <p:nvSpPr>
          <p:cNvPr id="50179" name="內容版面配置區 2"/>
          <p:cNvSpPr>
            <a:spLocks noGrp="1"/>
          </p:cNvSpPr>
          <p:nvPr>
            <p:ph sz="quarter" idx="1"/>
          </p:nvPr>
        </p:nvSpPr>
        <p:spPr>
          <a:xfrm>
            <a:off x="900113" y="2349500"/>
            <a:ext cx="7065962" cy="3484563"/>
          </a:xfrm>
        </p:spPr>
        <p:txBody>
          <a:bodyPr/>
          <a:lstStyle/>
          <a:p>
            <a:pPr>
              <a:buClr>
                <a:srgbClr val="000000"/>
              </a:buClr>
            </a:pPr>
            <a:r>
              <a:rPr lang="zh-TW" altLang="en-US" sz="3200" b="1" smtClean="0">
                <a:latin typeface="標楷體" pitchFamily="65" charset="-120"/>
                <a:ea typeface="標楷體" pitchFamily="65" charset="-120"/>
              </a:rPr>
              <a:t>於登記期間至甄選委員會網址</a:t>
            </a:r>
            <a:r>
              <a:rPr lang="en-US" altLang="zh-TW" sz="3200" b="1" smtClean="0">
                <a:latin typeface="標楷體" pitchFamily="65" charset="-120"/>
                <a:ea typeface="標楷體" pitchFamily="65" charset="-120"/>
              </a:rPr>
              <a:t>http://www.caac.ccu.edu.tw/</a:t>
            </a:r>
            <a:r>
              <a:rPr lang="zh-TW" altLang="en-US" sz="3200" b="1" smtClean="0">
                <a:latin typeface="標楷體" pitchFamily="65" charset="-120"/>
                <a:ea typeface="標楷體" pitchFamily="65" charset="-120"/>
              </a:rPr>
              <a:t>進入「網路登記志願」後，點選「就讀志願序登記」選項，進行登記作業</a:t>
            </a:r>
          </a:p>
        </p:txBody>
      </p:sp>
      <p:sp>
        <p:nvSpPr>
          <p:cNvPr id="4" name="投影片編號版面配置區 3"/>
          <p:cNvSpPr>
            <a:spLocks noGrp="1"/>
          </p:cNvSpPr>
          <p:nvPr>
            <p:ph type="sldNum" sz="quarter" idx="11"/>
          </p:nvPr>
        </p:nvSpPr>
        <p:spPr/>
        <p:txBody>
          <a:bodyPr/>
          <a:lstStyle/>
          <a:p>
            <a:pPr>
              <a:defRPr/>
            </a:pPr>
            <a:fld id="{6A15D3F8-8650-4E8F-A071-52BD213F818D}" type="slidenum">
              <a:rPr lang="en-US" altLang="zh-TW" smtClean="0"/>
              <a:pPr>
                <a:defRPr/>
              </a:pPr>
              <a:t>37</a:t>
            </a:fld>
            <a:endParaRPr lang="en-US" altLang="zh-TW"/>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標題 1"/>
          <p:cNvSpPr>
            <a:spLocks noGrp="1"/>
          </p:cNvSpPr>
          <p:nvPr>
            <p:ph type="title"/>
          </p:nvPr>
        </p:nvSpPr>
        <p:spPr/>
        <p:txBody>
          <a:bodyPr/>
          <a:lstStyle/>
          <a:p>
            <a:pPr fontAlgn="auto">
              <a:spcAft>
                <a:spcPts val="0"/>
              </a:spcAft>
              <a:defRPr/>
            </a:pPr>
            <a:r>
              <a:rPr lang="zh-TW" altLang="en-US" sz="4000" b="1" dirty="0" smtClean="0">
                <a:solidFill>
                  <a:schemeClr val="tx1"/>
                </a:solidFill>
                <a:latin typeface="微軟正黑體" pitchFamily="34" charset="-120"/>
                <a:ea typeface="微軟正黑體" pitchFamily="34" charset="-120"/>
              </a:rPr>
              <a:t>放棄入學資格之處理</a:t>
            </a:r>
          </a:p>
        </p:txBody>
      </p:sp>
      <p:sp>
        <p:nvSpPr>
          <p:cNvPr id="59395" name="內容版面配置區 2"/>
          <p:cNvSpPr>
            <a:spLocks noGrp="1"/>
          </p:cNvSpPr>
          <p:nvPr>
            <p:ph sz="quarter" idx="1"/>
          </p:nvPr>
        </p:nvSpPr>
        <p:spPr>
          <a:xfrm>
            <a:off x="481013" y="1579563"/>
            <a:ext cx="7467600" cy="4873752"/>
          </a:xfrm>
        </p:spPr>
        <p:txBody>
          <a:bodyPr>
            <a:normAutofit/>
            <a:scene3d>
              <a:camera prst="orthographicFront"/>
              <a:lightRig rig="threePt" dir="t"/>
            </a:scene3d>
            <a:sp3d extrusionH="57150">
              <a:bevelT w="38100" h="38100" prst="slope"/>
            </a:sp3d>
          </a:bodyPr>
          <a:lstStyle/>
          <a:p>
            <a:pPr marL="274320" indent="-274320" fontAlgn="auto">
              <a:spcAft>
                <a:spcPts val="0"/>
              </a:spcAft>
              <a:buClr>
                <a:srgbClr val="000000"/>
              </a:buClr>
              <a:buFont typeface="Wingdings"/>
              <a:buChar char=""/>
              <a:defRPr/>
            </a:pPr>
            <a:r>
              <a:rPr lang="zh-TW" altLang="en-US" sz="3200" b="1" dirty="0" smtClean="0">
                <a:latin typeface="標楷體" pitchFamily="65" charset="-120"/>
                <a:ea typeface="標楷體" pitchFamily="65" charset="-120"/>
              </a:rPr>
              <a:t>獲分發之錄取生需在期限內向分發大學聲明放棄入學資格，</a:t>
            </a:r>
            <a:r>
              <a:rPr lang="zh-TW" altLang="en-US" sz="3200" b="1" dirty="0" smtClean="0">
                <a:solidFill>
                  <a:srgbClr val="FF0000"/>
                </a:solidFill>
                <a:latin typeface="標楷體" pitchFamily="65" charset="-120"/>
                <a:ea typeface="標楷體" pitchFamily="65" charset="-120"/>
              </a:rPr>
              <a:t>否則不得參加</a:t>
            </a:r>
            <a:r>
              <a:rPr lang="zh-TW" altLang="en-US" sz="3200" b="1" u="sng" dirty="0" smtClean="0">
                <a:solidFill>
                  <a:srgbClr val="FF0000"/>
                </a:solidFill>
                <a:latin typeface="標楷體" pitchFamily="65" charset="-120"/>
                <a:ea typeface="標楷體" pitchFamily="65" charset="-120"/>
              </a:rPr>
              <a:t>大學考試入學分發招生</a:t>
            </a:r>
            <a:r>
              <a:rPr lang="zh-TW" altLang="en-US" sz="3200" b="1" dirty="0" smtClean="0">
                <a:solidFill>
                  <a:srgbClr val="FF0000"/>
                </a:solidFill>
                <a:latin typeface="標楷體" pitchFamily="65" charset="-120"/>
                <a:ea typeface="標楷體" pitchFamily="65" charset="-120"/>
              </a:rPr>
              <a:t>或</a:t>
            </a:r>
            <a:r>
              <a:rPr lang="zh-TW" altLang="en-US" sz="3200" b="1" u="sng" dirty="0" smtClean="0">
                <a:solidFill>
                  <a:srgbClr val="FF0000"/>
                </a:solidFill>
                <a:latin typeface="標楷體" pitchFamily="65" charset="-120"/>
                <a:ea typeface="標楷體" pitchFamily="65" charset="-120"/>
              </a:rPr>
              <a:t>四技二專各聯合登記分發</a:t>
            </a:r>
            <a:r>
              <a:rPr lang="zh-TW" altLang="en-US" sz="3200" b="1" dirty="0" smtClean="0">
                <a:solidFill>
                  <a:srgbClr val="FF0000"/>
                </a:solidFill>
                <a:latin typeface="標楷體" pitchFamily="65" charset="-120"/>
                <a:ea typeface="標楷體" pitchFamily="65" charset="-120"/>
              </a:rPr>
              <a:t>入學招生</a:t>
            </a:r>
            <a:r>
              <a:rPr lang="zh-TW" altLang="en-US" sz="3200" b="1" dirty="0" smtClean="0">
                <a:latin typeface="標楷體" pitchFamily="65" charset="-120"/>
                <a:ea typeface="標楷體" pitchFamily="65" charset="-120"/>
              </a:rPr>
              <a:t>。</a:t>
            </a:r>
          </a:p>
        </p:txBody>
      </p:sp>
      <p:sp>
        <p:nvSpPr>
          <p:cNvPr id="4" name="投影片編號版面配置區 3"/>
          <p:cNvSpPr>
            <a:spLocks noGrp="1"/>
          </p:cNvSpPr>
          <p:nvPr>
            <p:ph type="sldNum" sz="quarter" idx="11"/>
          </p:nvPr>
        </p:nvSpPr>
        <p:spPr/>
        <p:txBody>
          <a:bodyPr/>
          <a:lstStyle/>
          <a:p>
            <a:pPr>
              <a:defRPr/>
            </a:pPr>
            <a:fld id="{6A15D3F8-8650-4E8F-A071-52BD213F818D}" type="slidenum">
              <a:rPr lang="en-US" altLang="zh-TW" smtClean="0"/>
              <a:pPr>
                <a:defRPr/>
              </a:pPr>
              <a:t>38</a:t>
            </a:fld>
            <a:endParaRPr lang="en-US" altLang="zh-TW"/>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標題 1"/>
          <p:cNvSpPr>
            <a:spLocks noGrp="1"/>
          </p:cNvSpPr>
          <p:nvPr>
            <p:ph type="title"/>
          </p:nvPr>
        </p:nvSpPr>
        <p:spPr/>
        <p:txBody>
          <a:bodyPr/>
          <a:lstStyle/>
          <a:p>
            <a:pPr fontAlgn="auto">
              <a:spcAft>
                <a:spcPts val="0"/>
              </a:spcAft>
              <a:defRPr/>
            </a:pPr>
            <a:endParaRPr lang="zh-TW" altLang="en-US" smtClean="0"/>
          </a:p>
        </p:txBody>
      </p:sp>
      <p:sp>
        <p:nvSpPr>
          <p:cNvPr id="52227" name="內容版面配置區 2"/>
          <p:cNvSpPr>
            <a:spLocks noGrp="1"/>
          </p:cNvSpPr>
          <p:nvPr>
            <p:ph sz="quarter" idx="1"/>
          </p:nvPr>
        </p:nvSpPr>
        <p:spPr>
          <a:xfrm>
            <a:off x="457200" y="1600200"/>
            <a:ext cx="7467600" cy="4873625"/>
          </a:xfrm>
        </p:spPr>
        <p:txBody>
          <a:bodyPr/>
          <a:lstStyle/>
          <a:p>
            <a:endParaRPr lang="zh-TW" altLang="en-US" smtClean="0"/>
          </a:p>
        </p:txBody>
      </p:sp>
      <p:pic>
        <p:nvPicPr>
          <p:cNvPr id="52228" name="Picture 2">
            <a:hlinkClick r:id="rId2"/>
          </p:cNvPr>
          <p:cNvPicPr>
            <a:picLocks noChangeAspect="1" noChangeArrowheads="1"/>
          </p:cNvPicPr>
          <p:nvPr/>
        </p:nvPicPr>
        <p:blipFill>
          <a:blip r:embed="rId3" cstate="print"/>
          <a:srcRect b="11781"/>
          <a:stretch>
            <a:fillRect/>
          </a:stretch>
        </p:blipFill>
        <p:spPr bwMode="auto">
          <a:xfrm>
            <a:off x="-282575" y="0"/>
            <a:ext cx="9426575" cy="6858000"/>
          </a:xfrm>
          <a:prstGeom prst="rect">
            <a:avLst/>
          </a:prstGeom>
          <a:noFill/>
          <a:ln w="9525">
            <a:noFill/>
            <a:miter lim="800000"/>
            <a:headEnd/>
            <a:tailEnd/>
          </a:ln>
        </p:spPr>
      </p:pic>
      <p:sp>
        <p:nvSpPr>
          <p:cNvPr id="5" name="流程圖: 替代處理程序 4"/>
          <p:cNvSpPr>
            <a:spLocks noChangeArrowheads="1"/>
          </p:cNvSpPr>
          <p:nvPr/>
        </p:nvSpPr>
        <p:spPr bwMode="auto">
          <a:xfrm>
            <a:off x="323528" y="2492896"/>
            <a:ext cx="8208963" cy="3671888"/>
          </a:xfrm>
          <a:prstGeom prst="flowChartAlternateProcess">
            <a:avLst/>
          </a:prstGeom>
          <a:solidFill>
            <a:srgbClr val="000000"/>
          </a:solidFill>
          <a:ln w="25400" algn="ctr">
            <a:solidFill>
              <a:srgbClr val="000000"/>
            </a:solidFill>
            <a:miter lim="800000"/>
            <a:headEnd/>
            <a:tailEnd/>
          </a:ln>
        </p:spPr>
        <p:txBody>
          <a:bodyPr anchor="ctr"/>
          <a:lstStyle/>
          <a:p>
            <a:r>
              <a:rPr lang="en-US" altLang="zh-TW" sz="4000" b="1">
                <a:solidFill>
                  <a:schemeClr val="bg1"/>
                </a:solidFill>
                <a:latin typeface="標楷體" pitchFamily="65" charset="-120"/>
                <a:ea typeface="標楷體" pitchFamily="65" charset="-120"/>
              </a:rPr>
              <a:t>100</a:t>
            </a:r>
            <a:r>
              <a:rPr lang="zh-TW" altLang="en-US" sz="4000" b="1">
                <a:solidFill>
                  <a:schemeClr val="bg1"/>
                </a:solidFill>
                <a:latin typeface="標楷體" pitchFamily="65" charset="-120"/>
                <a:ea typeface="標楷體" pitchFamily="65" charset="-120"/>
              </a:rPr>
              <a:t>學年度個人申請第一階段各系篩選標準：</a:t>
            </a:r>
            <a:r>
              <a:rPr lang="zh-TW" altLang="en-US" sz="2800" b="1">
                <a:solidFill>
                  <a:schemeClr val="bg1"/>
                </a:solidFill>
                <a:latin typeface="標楷體" pitchFamily="65" charset="-120"/>
                <a:ea typeface="標楷體" pitchFamily="65" charset="-120"/>
              </a:rPr>
              <a:t>請點選大學甄選入學委員會</a:t>
            </a:r>
            <a:r>
              <a:rPr lang="en-US" altLang="zh-TW" sz="2800" b="1">
                <a:solidFill>
                  <a:schemeClr val="bg1"/>
                </a:solidFill>
                <a:latin typeface="標楷體" pitchFamily="65" charset="-120"/>
                <a:ea typeface="標楷體" pitchFamily="65" charset="-120"/>
              </a:rPr>
              <a:t>-</a:t>
            </a:r>
            <a:r>
              <a:rPr lang="zh-TW" altLang="en-US" sz="2800" b="1">
                <a:solidFill>
                  <a:schemeClr val="bg1"/>
                </a:solidFill>
                <a:latin typeface="標楷體" pitchFamily="65" charset="-120"/>
                <a:ea typeface="標楷體" pitchFamily="65" charset="-120"/>
              </a:rPr>
              <a:t>點「個人申請」</a:t>
            </a:r>
            <a:r>
              <a:rPr lang="en-US" altLang="zh-TW" sz="2800" b="1">
                <a:solidFill>
                  <a:schemeClr val="bg1"/>
                </a:solidFill>
                <a:latin typeface="標楷體" pitchFamily="65" charset="-120"/>
                <a:ea typeface="標楷體" pitchFamily="65" charset="-120"/>
              </a:rPr>
              <a:t>-</a:t>
            </a:r>
            <a:r>
              <a:rPr lang="zh-TW" altLang="en-US" sz="2800" b="1">
                <a:solidFill>
                  <a:schemeClr val="bg1"/>
                </a:solidFill>
                <a:latin typeface="標楷體" pitchFamily="65" charset="-120"/>
                <a:ea typeface="標楷體" pitchFamily="65" charset="-120"/>
              </a:rPr>
              <a:t>點左側「歷年資料」</a:t>
            </a:r>
            <a:r>
              <a:rPr lang="en-US" altLang="zh-TW" sz="2800" b="1">
                <a:solidFill>
                  <a:schemeClr val="bg1"/>
                </a:solidFill>
                <a:latin typeface="標楷體" pitchFamily="65" charset="-120"/>
                <a:ea typeface="標楷體" pitchFamily="65" charset="-120"/>
              </a:rPr>
              <a:t>-</a:t>
            </a:r>
            <a:r>
              <a:rPr lang="zh-TW" altLang="en-US" sz="2800" b="1">
                <a:solidFill>
                  <a:schemeClr val="bg1"/>
                </a:solidFill>
                <a:latin typeface="標楷體" pitchFamily="65" charset="-120"/>
                <a:ea typeface="標楷體" pitchFamily="65" charset="-120"/>
              </a:rPr>
              <a:t>「</a:t>
            </a:r>
            <a:r>
              <a:rPr lang="en-US" altLang="zh-TW" sz="2800" b="1">
                <a:solidFill>
                  <a:schemeClr val="bg1"/>
                </a:solidFill>
                <a:latin typeface="標楷體" pitchFamily="65" charset="-120"/>
                <a:ea typeface="標楷體" pitchFamily="65" charset="-120"/>
              </a:rPr>
              <a:t>100</a:t>
            </a:r>
            <a:r>
              <a:rPr lang="zh-TW" altLang="en-US" sz="2800" b="1">
                <a:solidFill>
                  <a:schemeClr val="bg1"/>
                </a:solidFill>
                <a:latin typeface="標楷體" pitchFamily="65" charset="-120"/>
                <a:ea typeface="標楷體" pitchFamily="65" charset="-120"/>
              </a:rPr>
              <a:t>年度」</a:t>
            </a:r>
            <a:r>
              <a:rPr lang="en-US" altLang="zh-TW" sz="2800" b="1">
                <a:solidFill>
                  <a:schemeClr val="bg1"/>
                </a:solidFill>
                <a:latin typeface="標楷體" pitchFamily="65" charset="-120"/>
                <a:ea typeface="標楷體" pitchFamily="65" charset="-120"/>
              </a:rPr>
              <a:t>-</a:t>
            </a:r>
            <a:r>
              <a:rPr lang="zh-TW" altLang="en-US" sz="2800" b="1">
                <a:solidFill>
                  <a:schemeClr val="bg1"/>
                </a:solidFill>
                <a:latin typeface="標楷體" pitchFamily="65" charset="-120"/>
                <a:ea typeface="標楷體" pitchFamily="65" charset="-120"/>
              </a:rPr>
              <a:t>點上方「篩選結果查詢」</a:t>
            </a:r>
            <a:r>
              <a:rPr lang="en-US" altLang="zh-TW" sz="2800" b="1">
                <a:solidFill>
                  <a:schemeClr val="bg1"/>
                </a:solidFill>
                <a:latin typeface="標楷體" pitchFamily="65" charset="-120"/>
                <a:ea typeface="標楷體" pitchFamily="65" charset="-120"/>
              </a:rPr>
              <a:t>-</a:t>
            </a:r>
            <a:r>
              <a:rPr lang="zh-TW" altLang="en-US" sz="2800" b="1">
                <a:solidFill>
                  <a:schemeClr val="bg1"/>
                </a:solidFill>
                <a:latin typeface="標楷體" pitchFamily="65" charset="-120"/>
                <a:ea typeface="標楷體" pitchFamily="65" charset="-120"/>
              </a:rPr>
              <a:t>「各校系篩選標準一覽表」或</a:t>
            </a:r>
            <a:r>
              <a:rPr lang="en-US" altLang="en-US" b="1">
                <a:solidFill>
                  <a:schemeClr val="bg1"/>
                </a:solidFill>
                <a:hlinkClick r:id="rId2"/>
              </a:rPr>
              <a:t>https://www.caac.ccu.edu.tw/caac100/100a_Sieve_24/htmlr/standard/collegeList.htm</a:t>
            </a:r>
            <a:endParaRPr lang="zh-TW" altLang="en-US" b="1">
              <a:solidFill>
                <a:schemeClr val="bg1"/>
              </a:solidFill>
            </a:endParaRPr>
          </a:p>
        </p:txBody>
      </p:sp>
      <p:sp>
        <p:nvSpPr>
          <p:cNvPr id="6" name="投影片編號版面配置區 5"/>
          <p:cNvSpPr>
            <a:spLocks noGrp="1"/>
          </p:cNvSpPr>
          <p:nvPr>
            <p:ph type="sldNum" sz="quarter" idx="11"/>
          </p:nvPr>
        </p:nvSpPr>
        <p:spPr/>
        <p:txBody>
          <a:bodyPr/>
          <a:lstStyle/>
          <a:p>
            <a:pPr>
              <a:defRPr/>
            </a:pPr>
            <a:fld id="{6A15D3F8-8650-4E8F-A071-52BD213F818D}" type="slidenum">
              <a:rPr lang="en-US" altLang="zh-TW" smtClean="0"/>
              <a:pPr>
                <a:defRPr/>
              </a:pPr>
              <a:t>39</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a:xfrm>
            <a:off x="323528" y="620688"/>
            <a:ext cx="8460432" cy="4464495"/>
          </a:xfrm>
          <a:solidFill>
            <a:srgbClr val="FFFFFF"/>
          </a:solidFill>
          <a:ln w="28575">
            <a:solidFill>
              <a:schemeClr val="bg2">
                <a:lumMod val="50000"/>
              </a:schemeClr>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txBody>
          <a:bodyPr>
            <a:normAutofit fontScale="90000"/>
          </a:bodyPr>
          <a:lstStyle/>
          <a:p>
            <a:pPr algn="ctr" fontAlgn="auto">
              <a:spcBef>
                <a:spcPts val="600"/>
              </a:spcBef>
              <a:spcAft>
                <a:spcPts val="600"/>
              </a:spcAft>
              <a:defRPr/>
            </a:pPr>
            <a:r>
              <a:rPr lang="zh-TW" altLang="en-US" sz="7200" b="1" dirty="0" smtClean="0">
                <a:solidFill>
                  <a:srgbClr val="000000"/>
                </a:solidFill>
                <a:ea typeface="華康粗黑體" pitchFamily="49" charset="-120"/>
              </a:rPr>
              <a:t>大學入學的考試與招生</a:t>
            </a:r>
            <a:r>
              <a:rPr lang="en-US" altLang="zh-TW" sz="7200" dirty="0" smtClean="0">
                <a:solidFill>
                  <a:srgbClr val="000000"/>
                </a:solidFill>
                <a:ea typeface="華康粗黑體" pitchFamily="49" charset="-120"/>
              </a:rPr>
              <a:t/>
            </a:r>
            <a:br>
              <a:rPr lang="en-US" altLang="zh-TW" sz="7200" dirty="0" smtClean="0">
                <a:solidFill>
                  <a:srgbClr val="000000"/>
                </a:solidFill>
                <a:ea typeface="華康粗黑體" pitchFamily="49" charset="-120"/>
              </a:rPr>
            </a:br>
            <a:r>
              <a:rPr lang="en-US" altLang="zh-TW" sz="7200" dirty="0" smtClean="0">
                <a:solidFill>
                  <a:srgbClr val="000000"/>
                </a:solidFill>
                <a:ea typeface="華康粗黑體" pitchFamily="49" charset="-120"/>
              </a:rPr>
              <a:t>-</a:t>
            </a:r>
            <a:r>
              <a:rPr lang="zh-TW" altLang="en-US" sz="7200" b="1" dirty="0" smtClean="0">
                <a:solidFill>
                  <a:srgbClr val="C00000"/>
                </a:solidFill>
                <a:effectLst>
                  <a:outerShdw blurRad="38100" dist="38100" dir="2700000" algn="tl">
                    <a:srgbClr val="000000">
                      <a:alpha val="43137"/>
                    </a:srgbClr>
                  </a:outerShdw>
                </a:effectLst>
                <a:ea typeface="華康粗黑體" pitchFamily="49" charset="-120"/>
              </a:rPr>
              <a:t>考試篇</a:t>
            </a:r>
            <a:r>
              <a:rPr lang="en-US" altLang="zh-TW" sz="7200" dirty="0" smtClean="0">
                <a:solidFill>
                  <a:srgbClr val="000000"/>
                </a:solidFill>
                <a:ea typeface="華康粗黑體" pitchFamily="49" charset="-120"/>
              </a:rPr>
              <a:t/>
            </a:r>
            <a:br>
              <a:rPr lang="en-US" altLang="zh-TW" sz="7200" dirty="0" smtClean="0">
                <a:solidFill>
                  <a:srgbClr val="000000"/>
                </a:solidFill>
                <a:ea typeface="華康粗黑體" pitchFamily="49" charset="-120"/>
              </a:rPr>
            </a:br>
            <a:r>
              <a:rPr lang="zh-TW" altLang="en-US" sz="3600" b="1" dirty="0" smtClean="0">
                <a:solidFill>
                  <a:srgbClr val="000000"/>
                </a:solidFill>
                <a:latin typeface="微軟正黑體" pitchFamily="34" charset="-120"/>
                <a:ea typeface="微軟正黑體" pitchFamily="34" charset="-120"/>
              </a:rPr>
              <a:t>學科</a:t>
            </a:r>
            <a:r>
              <a:rPr lang="zh-TW" altLang="en-US" sz="3600" b="1" dirty="0">
                <a:solidFill>
                  <a:srgbClr val="000000"/>
                </a:solidFill>
                <a:latin typeface="微軟正黑體" pitchFamily="34" charset="-120"/>
                <a:ea typeface="微軟正黑體" pitchFamily="34" charset="-120"/>
              </a:rPr>
              <a:t>能力</a:t>
            </a:r>
            <a:r>
              <a:rPr lang="zh-TW" altLang="en-US" sz="3600" b="1" dirty="0" smtClean="0">
                <a:solidFill>
                  <a:srgbClr val="000000"/>
                </a:solidFill>
                <a:latin typeface="微軟正黑體" pitchFamily="34" charset="-120"/>
                <a:ea typeface="微軟正黑體" pitchFamily="34" charset="-120"/>
              </a:rPr>
              <a:t>測驗</a:t>
            </a:r>
            <a:r>
              <a:rPr lang="en-US" altLang="zh-TW" sz="3600" b="1" dirty="0" smtClean="0">
                <a:solidFill>
                  <a:srgbClr val="000000"/>
                </a:solidFill>
                <a:latin typeface="微軟正黑體" pitchFamily="34" charset="-120"/>
                <a:ea typeface="微軟正黑體" pitchFamily="34" charset="-120"/>
              </a:rPr>
              <a:t>—101.01.17-18</a:t>
            </a:r>
            <a:r>
              <a:rPr lang="zh-TW" altLang="en-US" sz="3600" b="1" dirty="0">
                <a:solidFill>
                  <a:srgbClr val="000000"/>
                </a:solidFill>
                <a:latin typeface="微軟正黑體" pitchFamily="34" charset="-120"/>
                <a:ea typeface="微軟正黑體" pitchFamily="34" charset="-120"/>
              </a:rPr>
              <a:t/>
            </a:r>
            <a:br>
              <a:rPr lang="zh-TW" altLang="en-US" sz="3600" b="1" dirty="0">
                <a:solidFill>
                  <a:srgbClr val="000000"/>
                </a:solidFill>
                <a:latin typeface="微軟正黑體" pitchFamily="34" charset="-120"/>
                <a:ea typeface="微軟正黑體" pitchFamily="34" charset="-120"/>
              </a:rPr>
            </a:br>
            <a:r>
              <a:rPr lang="zh-TW" altLang="en-US" sz="3600" b="1" dirty="0">
                <a:solidFill>
                  <a:srgbClr val="000000"/>
                </a:solidFill>
                <a:latin typeface="微軟正黑體" pitchFamily="34" charset="-120"/>
                <a:ea typeface="微軟正黑體" pitchFamily="34" charset="-120"/>
              </a:rPr>
              <a:t>指定科目</a:t>
            </a:r>
            <a:r>
              <a:rPr lang="zh-TW" altLang="en-US" sz="3600" b="1" dirty="0" smtClean="0">
                <a:solidFill>
                  <a:srgbClr val="000000"/>
                </a:solidFill>
                <a:latin typeface="微軟正黑體" pitchFamily="34" charset="-120"/>
                <a:ea typeface="微軟正黑體" pitchFamily="34" charset="-120"/>
              </a:rPr>
              <a:t>考試</a:t>
            </a:r>
            <a:r>
              <a:rPr lang="en-US" altLang="zh-TW" sz="3600" b="1" dirty="0" smtClean="0">
                <a:solidFill>
                  <a:srgbClr val="000000"/>
                </a:solidFill>
                <a:latin typeface="微軟正黑體" pitchFamily="34" charset="-120"/>
                <a:ea typeface="微軟正黑體" pitchFamily="34" charset="-120"/>
              </a:rPr>
              <a:t>—101.07.01-03</a:t>
            </a:r>
            <a:endParaRPr lang="zh-TW" altLang="en-US" sz="3600" b="1" dirty="0" smtClean="0">
              <a:solidFill>
                <a:srgbClr val="000000"/>
              </a:solidFill>
              <a:latin typeface="微軟正黑體" pitchFamily="34" charset="-120"/>
              <a:ea typeface="微軟正黑體" pitchFamily="34" charset="-120"/>
            </a:endParaRPr>
          </a:p>
        </p:txBody>
      </p:sp>
      <p:sp>
        <p:nvSpPr>
          <p:cNvPr id="13315" name="Text Box 4"/>
          <p:cNvSpPr txBox="1">
            <a:spLocks noChangeArrowheads="1"/>
          </p:cNvSpPr>
          <p:nvPr/>
        </p:nvSpPr>
        <p:spPr bwMode="auto">
          <a:xfrm>
            <a:off x="323850" y="1700213"/>
            <a:ext cx="8351838" cy="457200"/>
          </a:xfrm>
          <a:prstGeom prst="rect">
            <a:avLst/>
          </a:prstGeom>
          <a:noFill/>
          <a:ln w="9525">
            <a:noFill/>
            <a:miter lim="800000"/>
            <a:headEnd/>
            <a:tailEnd/>
          </a:ln>
        </p:spPr>
        <p:txBody>
          <a:bodyPr>
            <a:spAutoFit/>
          </a:bodyPr>
          <a:lstStyle/>
          <a:p>
            <a:pPr>
              <a:spcBef>
                <a:spcPct val="50000"/>
              </a:spcBef>
            </a:pPr>
            <a:endParaRPr lang="zh-TW" altLang="en-US"/>
          </a:p>
        </p:txBody>
      </p:sp>
      <p:sp>
        <p:nvSpPr>
          <p:cNvPr id="4" name="文字方塊 3"/>
          <p:cNvSpPr txBox="1"/>
          <p:nvPr/>
        </p:nvSpPr>
        <p:spPr>
          <a:xfrm>
            <a:off x="323850" y="5805488"/>
            <a:ext cx="8280400" cy="708025"/>
          </a:xfrm>
          <a:prstGeom prst="rect">
            <a:avLst/>
          </a:prstGeom>
          <a:noFill/>
        </p:spPr>
        <p:txBody>
          <a:bodyPr>
            <a:spAutoFit/>
          </a:bodyPr>
          <a:lstStyle/>
          <a:p>
            <a:pPr algn="ctr">
              <a:defRPr/>
            </a:pPr>
            <a:r>
              <a:rPr lang="zh-TW" altLang="en-US" sz="20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負責考試單位：大學入學考試中心 </a:t>
            </a:r>
            <a:r>
              <a:rPr kumimoji="0" lang="en-US" altLang="zh-TW" sz="20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http://www.ceec.edu.tw</a:t>
            </a:r>
            <a:endParaRPr lang="zh-TW" altLang="en-US" sz="20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endParaRPr>
          </a:p>
          <a:p>
            <a:pPr algn="ctr">
              <a:defRPr/>
            </a:pPr>
            <a:endParaRPr lang="zh-TW" altLang="en-US" sz="20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5" name="投影片編號版面配置區 4"/>
          <p:cNvSpPr>
            <a:spLocks noGrp="1"/>
          </p:cNvSpPr>
          <p:nvPr>
            <p:ph type="sldNum" sz="quarter" idx="11"/>
          </p:nvPr>
        </p:nvSpPr>
        <p:spPr/>
        <p:txBody>
          <a:bodyPr/>
          <a:lstStyle/>
          <a:p>
            <a:pPr>
              <a:defRPr/>
            </a:pPr>
            <a:fld id="{6A15D3F8-8650-4E8F-A071-52BD213F818D}" type="slidenum">
              <a:rPr lang="en-US" altLang="zh-TW" smtClean="0"/>
              <a:pPr>
                <a:defRPr/>
              </a:pPr>
              <a:t>4</a:t>
            </a:fld>
            <a:endParaRPr lang="en-US" altLang="zh-TW"/>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323528" y="1124744"/>
            <a:ext cx="8352928" cy="4176464"/>
          </a:xfrm>
          <a:prstGeom prst="rect">
            <a:avLst/>
          </a:prstGeom>
          <a:solidFill>
            <a:srgbClr val="FFFFFF"/>
          </a:solidFill>
          <a:ln w="28575">
            <a:solidFill>
              <a:srgbClr val="92D050"/>
            </a:solidFill>
          </a:ln>
          <a:effectLst>
            <a:outerShdw blurRad="149987" dist="250190" dir="8460000" algn="ctr">
              <a:srgbClr val="000000">
                <a:alpha val="28000"/>
              </a:srgbClr>
            </a:outerShdw>
          </a:effectLst>
          <a:scene3d>
            <a:camera prst="perspectiveRelaxedModerately"/>
            <a:lightRig rig="contrasting" dir="t">
              <a:rot lat="0" lon="0" rev="1500000"/>
            </a:lightRig>
          </a:scene3d>
          <a:sp3d prstMaterial="metal">
            <a:bevelT w="88900" h="88900"/>
          </a:sp3d>
        </p:spPr>
        <p:txBody>
          <a:bodyPr/>
          <a:lstStyle/>
          <a:p>
            <a:pPr algn="ctr" fontAlgn="auto">
              <a:spcBef>
                <a:spcPts val="1200"/>
              </a:spcBef>
              <a:spcAft>
                <a:spcPts val="600"/>
              </a:spcAft>
              <a:defRPr/>
            </a:pPr>
            <a:r>
              <a:rPr kumimoji="0" lang="zh-TW" altLang="en-US" sz="6000" b="1" cap="small" dirty="0">
                <a:solidFill>
                  <a:srgbClr val="000000"/>
                </a:solidFill>
                <a:latin typeface="+mj-lt"/>
                <a:ea typeface="華康粗黑體" pitchFamily="49" charset="-120"/>
                <a:cs typeface="+mj-cs"/>
              </a:rPr>
              <a:t>大學入學的考試與招生</a:t>
            </a:r>
            <a:r>
              <a:rPr kumimoji="0" lang="en-US" altLang="zh-TW" sz="6500" cap="small" dirty="0">
                <a:solidFill>
                  <a:srgbClr val="000000"/>
                </a:solidFill>
                <a:latin typeface="+mj-lt"/>
                <a:ea typeface="華康粗黑體" pitchFamily="49" charset="-120"/>
                <a:cs typeface="+mj-cs"/>
              </a:rPr>
              <a:t/>
            </a:r>
            <a:br>
              <a:rPr kumimoji="0" lang="en-US" altLang="zh-TW" sz="6500" cap="small" dirty="0">
                <a:solidFill>
                  <a:srgbClr val="000000"/>
                </a:solidFill>
                <a:latin typeface="+mj-lt"/>
                <a:ea typeface="華康粗黑體" pitchFamily="49" charset="-120"/>
                <a:cs typeface="+mj-cs"/>
              </a:rPr>
            </a:br>
            <a:r>
              <a:rPr kumimoji="0" lang="en-US" altLang="zh-TW" sz="6500" cap="small" dirty="0">
                <a:solidFill>
                  <a:srgbClr val="000000"/>
                </a:solidFill>
                <a:latin typeface="+mj-lt"/>
                <a:ea typeface="華康粗黑體" pitchFamily="49" charset="-120"/>
                <a:cs typeface="+mj-cs"/>
              </a:rPr>
              <a:t>-</a:t>
            </a:r>
            <a:r>
              <a:rPr kumimoji="0" lang="zh-TW" altLang="en-US" sz="6500" b="1" cap="small" dirty="0">
                <a:solidFill>
                  <a:srgbClr val="C00000"/>
                </a:solidFill>
                <a:effectLst>
                  <a:outerShdw blurRad="38100" dist="38100" dir="2700000" algn="tl">
                    <a:srgbClr val="000000">
                      <a:alpha val="43137"/>
                    </a:srgbClr>
                  </a:outerShdw>
                </a:effectLst>
                <a:latin typeface="+mj-lt"/>
                <a:ea typeface="華康粗黑體" pitchFamily="49" charset="-120"/>
                <a:cs typeface="+mj-cs"/>
              </a:rPr>
              <a:t>招生篇</a:t>
            </a:r>
            <a:r>
              <a:rPr kumimoji="0" lang="en-US" altLang="zh-TW" sz="7200" b="1" cap="small" dirty="0">
                <a:solidFill>
                  <a:srgbClr val="C00000"/>
                </a:solidFill>
                <a:effectLst>
                  <a:outerShdw blurRad="38100" dist="38100" dir="2700000" algn="tl">
                    <a:srgbClr val="000000">
                      <a:alpha val="43137"/>
                    </a:srgbClr>
                  </a:outerShdw>
                </a:effectLst>
                <a:latin typeface="+mj-lt"/>
                <a:ea typeface="華康粗黑體" pitchFamily="49" charset="-120"/>
                <a:cs typeface="+mj-cs"/>
              </a:rPr>
              <a:t/>
            </a:r>
            <a:br>
              <a:rPr kumimoji="0" lang="en-US" altLang="zh-TW" sz="7200" b="1" cap="small" dirty="0">
                <a:solidFill>
                  <a:srgbClr val="C00000"/>
                </a:solidFill>
                <a:effectLst>
                  <a:outerShdw blurRad="38100" dist="38100" dir="2700000" algn="tl">
                    <a:srgbClr val="000000">
                      <a:alpha val="43137"/>
                    </a:srgbClr>
                  </a:outerShdw>
                </a:effectLst>
                <a:latin typeface="+mj-lt"/>
                <a:ea typeface="華康粗黑體" pitchFamily="49" charset="-120"/>
                <a:cs typeface="+mj-cs"/>
              </a:rPr>
            </a:br>
            <a:endParaRPr kumimoji="0" lang="en-US" altLang="zh-TW" sz="1200" b="1" cap="small" dirty="0">
              <a:solidFill>
                <a:srgbClr val="C00000"/>
              </a:solidFill>
              <a:effectLst>
                <a:outerShdw blurRad="38100" dist="38100" dir="2700000" algn="tl">
                  <a:srgbClr val="000000">
                    <a:alpha val="43137"/>
                  </a:srgbClr>
                </a:outerShdw>
              </a:effectLst>
              <a:latin typeface="+mj-lt"/>
              <a:ea typeface="華康粗黑體" pitchFamily="49" charset="-120"/>
              <a:cs typeface="+mj-cs"/>
            </a:endParaRPr>
          </a:p>
          <a:p>
            <a:pPr algn="ctr" fontAlgn="auto">
              <a:spcBef>
                <a:spcPts val="0"/>
              </a:spcBef>
              <a:spcAft>
                <a:spcPts val="0"/>
              </a:spcAft>
              <a:defRPr/>
            </a:pPr>
            <a:r>
              <a:rPr kumimoji="0" lang="zh-TW" altLang="en-US" sz="4000" b="1" cap="small" dirty="0">
                <a:latin typeface="微軟正黑體" pitchFamily="34" charset="-120"/>
                <a:ea typeface="微軟正黑體" pitchFamily="34" charset="-120"/>
                <a:cs typeface="+mj-cs"/>
              </a:rPr>
              <a:t>考試分發</a:t>
            </a:r>
          </a:p>
        </p:txBody>
      </p:sp>
      <p:sp>
        <p:nvSpPr>
          <p:cNvPr id="53251" name="Text Box 4"/>
          <p:cNvSpPr txBox="1">
            <a:spLocks noChangeArrowheads="1"/>
          </p:cNvSpPr>
          <p:nvPr/>
        </p:nvSpPr>
        <p:spPr bwMode="auto">
          <a:xfrm>
            <a:off x="4356100" y="1844675"/>
            <a:ext cx="8351838" cy="457200"/>
          </a:xfrm>
          <a:prstGeom prst="rect">
            <a:avLst/>
          </a:prstGeom>
          <a:noFill/>
          <a:ln w="9525">
            <a:noFill/>
            <a:miter lim="800000"/>
            <a:headEnd/>
            <a:tailEnd/>
          </a:ln>
        </p:spPr>
        <p:txBody>
          <a:bodyPr>
            <a:spAutoFit/>
          </a:bodyPr>
          <a:lstStyle/>
          <a:p>
            <a:pPr>
              <a:spcBef>
                <a:spcPct val="50000"/>
              </a:spcBef>
            </a:pPr>
            <a:endParaRPr lang="zh-TW" altLang="en-US"/>
          </a:p>
        </p:txBody>
      </p:sp>
      <p:sp>
        <p:nvSpPr>
          <p:cNvPr id="6" name="文字方塊 5"/>
          <p:cNvSpPr txBox="1"/>
          <p:nvPr/>
        </p:nvSpPr>
        <p:spPr>
          <a:xfrm>
            <a:off x="323850" y="5373688"/>
            <a:ext cx="8280400" cy="708025"/>
          </a:xfrm>
          <a:prstGeom prst="rect">
            <a:avLst/>
          </a:prstGeom>
          <a:noFill/>
        </p:spPr>
        <p:txBody>
          <a:bodyPr>
            <a:spAutoFit/>
          </a:bodyPr>
          <a:lstStyle/>
          <a:p>
            <a:pPr algn="ctr">
              <a:defRPr/>
            </a:pPr>
            <a:r>
              <a:rPr lang="zh-TW" altLang="en-US" sz="20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負責招生單位：大學考試入學分發委員會</a:t>
            </a:r>
            <a:r>
              <a:rPr kumimoji="0" lang="en-US" altLang="zh-TW" sz="20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http://140.116.165.56/</a:t>
            </a:r>
            <a:endParaRPr lang="zh-TW" altLang="en-US" sz="20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endParaRPr>
          </a:p>
          <a:p>
            <a:pPr algn="ctr">
              <a:defRPr/>
            </a:pPr>
            <a:endParaRPr lang="zh-TW" altLang="en-US" sz="20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5" name="投影片編號版面配置區 4"/>
          <p:cNvSpPr>
            <a:spLocks noGrp="1"/>
          </p:cNvSpPr>
          <p:nvPr>
            <p:ph type="sldNum" sz="quarter" idx="11"/>
          </p:nvPr>
        </p:nvSpPr>
        <p:spPr/>
        <p:txBody>
          <a:bodyPr/>
          <a:lstStyle/>
          <a:p>
            <a:pPr>
              <a:defRPr/>
            </a:pPr>
            <a:fld id="{6A15D3F8-8650-4E8F-A071-52BD213F818D}" type="slidenum">
              <a:rPr lang="en-US" altLang="zh-TW" smtClean="0"/>
              <a:pPr>
                <a:defRPr/>
              </a:pPr>
              <a:t>40</a:t>
            </a:fld>
            <a:endParaRPr lang="en-US" altLang="zh-TW"/>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2411413" y="3068638"/>
            <a:ext cx="6172200" cy="1895475"/>
          </a:xfrm>
          <a:prstGeom prst="rect">
            <a:avLst/>
          </a:prstGeom>
        </p:spPr>
        <p:txBody>
          <a:bodyPr anchor="b">
            <a:normAutofit/>
          </a:bodyPr>
          <a:lstStyle/>
          <a:p>
            <a:pPr fontAlgn="auto">
              <a:spcAft>
                <a:spcPts val="0"/>
              </a:spcAft>
              <a:defRPr/>
            </a:pPr>
            <a:r>
              <a:rPr kumimoji="0" lang="zh-TW" altLang="en-US" sz="4000" b="1" cap="small" dirty="0">
                <a:latin typeface="微軟正黑體" pitchFamily="34" charset="-120"/>
                <a:ea typeface="微軟正黑體" pitchFamily="34" charset="-120"/>
                <a:cs typeface="+mj-cs"/>
              </a:rPr>
              <a:t>考試分發</a:t>
            </a:r>
            <a:r>
              <a:rPr kumimoji="0" lang="en-US" altLang="zh-TW" sz="4000" b="1" cap="small" dirty="0">
                <a:latin typeface="微軟正黑體" pitchFamily="34" charset="-120"/>
                <a:ea typeface="微軟正黑體" pitchFamily="34" charset="-120"/>
                <a:cs typeface="+mj-cs"/>
              </a:rPr>
              <a:t>--</a:t>
            </a:r>
            <a:r>
              <a:rPr kumimoji="0" lang="zh-TW" altLang="en-US" sz="4000" b="1" cap="small" dirty="0">
                <a:latin typeface="微軟正黑體" pitchFamily="34" charset="-120"/>
                <a:ea typeface="微軟正黑體" pitchFamily="34" charset="-120"/>
                <a:cs typeface="+mj-cs"/>
              </a:rPr>
              <a:t>簡章閱讀舉例</a:t>
            </a:r>
          </a:p>
        </p:txBody>
      </p:sp>
      <p:sp>
        <p:nvSpPr>
          <p:cNvPr id="3" name="投影片編號版面配置區 2"/>
          <p:cNvSpPr>
            <a:spLocks noGrp="1"/>
          </p:cNvSpPr>
          <p:nvPr>
            <p:ph type="sldNum" sz="quarter" idx="12"/>
          </p:nvPr>
        </p:nvSpPr>
        <p:spPr>
          <a:xfrm>
            <a:off x="8100392" y="5805264"/>
            <a:ext cx="609600" cy="517525"/>
          </a:xfrm>
        </p:spPr>
        <p:txBody>
          <a:bodyPr/>
          <a:lstStyle/>
          <a:p>
            <a:pPr>
              <a:defRPr/>
            </a:pPr>
            <a:fld id="{BC99777F-C117-405E-8556-7453269031A9}" type="slidenum">
              <a:rPr lang="en-US" altLang="zh-TW" smtClean="0">
                <a:solidFill>
                  <a:schemeClr val="tx1"/>
                </a:solidFill>
              </a:rPr>
              <a:pPr>
                <a:defRPr/>
              </a:pPr>
              <a:t>41</a:t>
            </a:fld>
            <a:endParaRPr lang="en-US" altLang="zh-TW" dirty="0">
              <a:solidFill>
                <a:schemeClr val="tx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標題 1"/>
          <p:cNvSpPr>
            <a:spLocks noGrp="1"/>
          </p:cNvSpPr>
          <p:nvPr>
            <p:ph type="title"/>
          </p:nvPr>
        </p:nvSpPr>
        <p:spPr/>
        <p:txBody>
          <a:bodyPr/>
          <a:lstStyle/>
          <a:p>
            <a:pPr fontAlgn="auto">
              <a:spcAft>
                <a:spcPts val="0"/>
              </a:spcAft>
              <a:defRPr/>
            </a:pPr>
            <a:r>
              <a:rPr lang="zh-TW" altLang="en-US" b="1" dirty="0" smtClean="0">
                <a:solidFill>
                  <a:schemeClr val="tx1"/>
                </a:solidFill>
                <a:latin typeface="微軟正黑體" pitchFamily="34" charset="-120"/>
                <a:ea typeface="微軟正黑體" pitchFamily="34" charset="-120"/>
              </a:rPr>
              <a:t>先檢定後採計，訂有最低登記標準</a:t>
            </a:r>
          </a:p>
        </p:txBody>
      </p:sp>
      <p:graphicFrame>
        <p:nvGraphicFramePr>
          <p:cNvPr id="4" name="Group 93"/>
          <p:cNvGraphicFramePr>
            <a:graphicFrameLocks noGrp="1"/>
          </p:cNvGraphicFramePr>
          <p:nvPr>
            <p:ph sz="quarter" idx="1"/>
          </p:nvPr>
        </p:nvGraphicFramePr>
        <p:xfrm>
          <a:off x="395288" y="1628775"/>
          <a:ext cx="8208912" cy="4364736"/>
        </p:xfrm>
        <a:graphic>
          <a:graphicData uri="http://schemas.openxmlformats.org/drawingml/2006/table">
            <a:tbl>
              <a:tblPr/>
              <a:tblGrid>
                <a:gridCol w="2088837"/>
                <a:gridCol w="1727587"/>
                <a:gridCol w="2664296"/>
                <a:gridCol w="1728192"/>
              </a:tblGrid>
              <a:tr h="6048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altLang="zh-TW" sz="2800" b="1" i="0" u="none" strike="noStrike" cap="none" normalizeH="0" baseline="0" dirty="0" smtClean="0">
                        <a:ln>
                          <a:noFill/>
                        </a:ln>
                        <a:solidFill>
                          <a:srgbClr val="000000"/>
                        </a:solidFill>
                        <a:effectLst/>
                        <a:latin typeface="微軟正黑體" pitchFamily="34" charset="-120"/>
                        <a:ea typeface="微軟正黑體" pitchFamily="34" charset="-120"/>
                      </a:endParaRPr>
                    </a:p>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rgbClr val="000000"/>
                          </a:solidFill>
                          <a:effectLst/>
                          <a:latin typeface="微軟正黑體" pitchFamily="34" charset="-120"/>
                          <a:ea typeface="微軟正黑體" pitchFamily="34" charset="-120"/>
                        </a:rPr>
                        <a:t>學系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rgbClr val="000000"/>
                          </a:solidFill>
                          <a:effectLst/>
                          <a:latin typeface="微軟正黑體" pitchFamily="34" charset="-120"/>
                          <a:ea typeface="微軟正黑體" pitchFamily="34" charset="-120"/>
                        </a:rPr>
                        <a:t>學科能力測驗檢定項目及標準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rgbClr val="000000"/>
                          </a:solidFill>
                          <a:effectLst/>
                          <a:latin typeface="微軟正黑體" pitchFamily="34" charset="-120"/>
                          <a:ea typeface="微軟正黑體" pitchFamily="34" charset="-120"/>
                        </a:rPr>
                        <a:t>指定考試採計科目及方法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rgbClr val="000000"/>
                          </a:solidFill>
                          <a:effectLst/>
                          <a:latin typeface="微軟正黑體" pitchFamily="34" charset="-120"/>
                          <a:ea typeface="微軟正黑體" pitchFamily="34" charset="-120"/>
                        </a:rPr>
                        <a:t>同分參酌</a:t>
                      </a:r>
                      <a:endParaRPr kumimoji="1" lang="en-US" altLang="zh-TW" sz="2800" b="1" i="0" u="none" strike="noStrike" cap="none" normalizeH="0" baseline="0" dirty="0" smtClean="0">
                        <a:ln>
                          <a:noFill/>
                        </a:ln>
                        <a:solidFill>
                          <a:srgbClr val="000000"/>
                        </a:solidFill>
                        <a:effectLst/>
                        <a:latin typeface="微軟正黑體" pitchFamily="34" charset="-120"/>
                        <a:ea typeface="微軟正黑體" pitchFamily="34" charset="-120"/>
                      </a:endParaRPr>
                    </a:p>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rgbClr val="000000"/>
                          </a:solidFill>
                          <a:effectLst/>
                          <a:latin typeface="微軟正黑體" pitchFamily="34" charset="-120"/>
                          <a:ea typeface="微軟正黑體" pitchFamily="34" charset="-120"/>
                        </a:rPr>
                        <a:t>順序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82880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altLang="zh-TW" sz="2800" b="1" i="0" u="none" strike="noStrike" cap="none" normalizeH="0" baseline="0" dirty="0" smtClean="0">
                        <a:ln>
                          <a:noFill/>
                        </a:ln>
                        <a:solidFill>
                          <a:srgbClr val="000000"/>
                        </a:solidFill>
                        <a:effectLst/>
                        <a:latin typeface="微軟正黑體" pitchFamily="34" charset="-120"/>
                        <a:ea typeface="微軟正黑體" pitchFamily="34" charset="-120"/>
                      </a:endParaRPr>
                    </a:p>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rgbClr val="000000"/>
                          </a:solidFill>
                          <a:effectLst/>
                          <a:latin typeface="微軟正黑體" pitchFamily="34" charset="-120"/>
                          <a:ea typeface="微軟正黑體" pitchFamily="34" charset="-120"/>
                        </a:rPr>
                        <a:t>成大</a:t>
                      </a:r>
                      <a:endParaRPr kumimoji="1" lang="en-US" altLang="zh-TW" sz="2800" b="1" i="0" u="none" strike="noStrike" cap="none" normalizeH="0" baseline="0" dirty="0" smtClean="0">
                        <a:ln>
                          <a:noFill/>
                        </a:ln>
                        <a:solidFill>
                          <a:srgbClr val="000000"/>
                        </a:solidFill>
                        <a:effectLst/>
                        <a:latin typeface="微軟正黑體" pitchFamily="34" charset="-120"/>
                        <a:ea typeface="微軟正黑體" pitchFamily="34" charset="-120"/>
                      </a:endParaRPr>
                    </a:p>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rgbClr val="000000"/>
                          </a:solidFill>
                          <a:effectLst/>
                          <a:latin typeface="微軟正黑體" pitchFamily="34" charset="-120"/>
                          <a:ea typeface="微軟正黑體" pitchFamily="34" charset="-120"/>
                        </a:rPr>
                        <a:t>電機工程系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altLang="zh-TW" sz="2800" b="1" i="0" u="none" strike="noStrike" cap="none" normalizeH="0" baseline="0" dirty="0" smtClean="0">
                        <a:ln>
                          <a:noFill/>
                        </a:ln>
                        <a:solidFill>
                          <a:srgbClr val="000000"/>
                        </a:solidFill>
                        <a:effectLst/>
                        <a:latin typeface="微軟正黑體" pitchFamily="34" charset="-120"/>
                        <a:ea typeface="微軟正黑體"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rgbClr val="000000"/>
                          </a:solidFill>
                          <a:effectLst/>
                          <a:latin typeface="微軟正黑體" pitchFamily="34" charset="-120"/>
                          <a:ea typeface="微軟正黑體" pitchFamily="34" charset="-120"/>
                        </a:rPr>
                        <a:t>國文     </a:t>
                      </a:r>
                      <a:r>
                        <a:rPr kumimoji="1" lang="en-US" altLang="zh-TW" sz="2800" b="1" i="0" u="none" strike="noStrike" cap="none" normalizeH="0" baseline="0" dirty="0" smtClean="0">
                          <a:ln>
                            <a:noFill/>
                          </a:ln>
                          <a:solidFill>
                            <a:srgbClr val="000000"/>
                          </a:solidFill>
                          <a:effectLst/>
                          <a:latin typeface="微軟正黑體" pitchFamily="34" charset="-120"/>
                          <a:ea typeface="微軟正黑體" pitchFamily="34" charset="-120"/>
                        </a:rPr>
                        <a:t>x1.00</a:t>
                      </a:r>
                    </a:p>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rgbClr val="000000"/>
                          </a:solidFill>
                          <a:effectLst/>
                          <a:latin typeface="微軟正黑體" pitchFamily="34" charset="-120"/>
                          <a:ea typeface="微軟正黑體" pitchFamily="34" charset="-120"/>
                        </a:rPr>
                        <a:t>英文     </a:t>
                      </a:r>
                      <a:r>
                        <a:rPr kumimoji="1" lang="en-US" altLang="zh-TW" sz="2800" b="1" i="0" u="none" strike="noStrike" cap="none" normalizeH="0" baseline="0" dirty="0" smtClean="0">
                          <a:ln>
                            <a:noFill/>
                          </a:ln>
                          <a:solidFill>
                            <a:srgbClr val="000000"/>
                          </a:solidFill>
                          <a:effectLst/>
                          <a:latin typeface="微軟正黑體" pitchFamily="34" charset="-120"/>
                          <a:ea typeface="微軟正黑體" pitchFamily="34" charset="-120"/>
                        </a:rPr>
                        <a:t>x1.00</a:t>
                      </a:r>
                    </a:p>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rgbClr val="000000"/>
                          </a:solidFill>
                          <a:effectLst/>
                          <a:latin typeface="微軟正黑體" pitchFamily="34" charset="-120"/>
                          <a:ea typeface="微軟正黑體" pitchFamily="34" charset="-120"/>
                        </a:rPr>
                        <a:t>數學甲  </a:t>
                      </a:r>
                      <a:r>
                        <a:rPr kumimoji="1" lang="en-US" altLang="zh-TW" sz="2800" b="1" i="0" u="none" strike="noStrike" cap="none" normalizeH="0" baseline="0" dirty="0" smtClean="0">
                          <a:ln>
                            <a:noFill/>
                          </a:ln>
                          <a:solidFill>
                            <a:srgbClr val="000000"/>
                          </a:solidFill>
                          <a:effectLst/>
                          <a:latin typeface="微軟正黑體" pitchFamily="34" charset="-120"/>
                          <a:ea typeface="微軟正黑體" pitchFamily="34" charset="-120"/>
                        </a:rPr>
                        <a:t>x1.00</a:t>
                      </a:r>
                    </a:p>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rgbClr val="000000"/>
                          </a:solidFill>
                          <a:effectLst/>
                          <a:latin typeface="微軟正黑體" pitchFamily="34" charset="-120"/>
                          <a:ea typeface="微軟正黑體" pitchFamily="34" charset="-120"/>
                        </a:rPr>
                        <a:t>物理     </a:t>
                      </a:r>
                      <a:r>
                        <a:rPr kumimoji="1" lang="en-US" altLang="zh-TW" sz="2800" b="1" i="0" u="none" strike="noStrike" cap="none" normalizeH="0" baseline="0" dirty="0" smtClean="0">
                          <a:ln>
                            <a:noFill/>
                          </a:ln>
                          <a:solidFill>
                            <a:srgbClr val="000000"/>
                          </a:solidFill>
                          <a:effectLst/>
                          <a:latin typeface="微軟正黑體" pitchFamily="34" charset="-120"/>
                          <a:ea typeface="微軟正黑體" pitchFamily="34" charset="-120"/>
                        </a:rPr>
                        <a:t>x1.00</a:t>
                      </a:r>
                    </a:p>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rgbClr val="000000"/>
                          </a:solidFill>
                          <a:effectLst/>
                          <a:latin typeface="微軟正黑體" pitchFamily="34" charset="-120"/>
                          <a:ea typeface="微軟正黑體" pitchFamily="34" charset="-120"/>
                        </a:rPr>
                        <a:t>化學     </a:t>
                      </a:r>
                      <a:r>
                        <a:rPr kumimoji="1" lang="en-US" altLang="zh-TW" sz="2800" b="1" i="0" u="none" strike="noStrike" cap="none" normalizeH="0" baseline="0" dirty="0" smtClean="0">
                          <a:ln>
                            <a:noFill/>
                          </a:ln>
                          <a:solidFill>
                            <a:srgbClr val="000000"/>
                          </a:solidFill>
                          <a:effectLst/>
                          <a:latin typeface="微軟正黑體" pitchFamily="34" charset="-120"/>
                          <a:ea typeface="微軟正黑體" pitchFamily="34" charset="-120"/>
                        </a:rPr>
                        <a:t>x1.00</a:t>
                      </a:r>
                      <a:endParaRPr kumimoji="1" lang="zh-TW" altLang="en-US" sz="2800" b="1" i="0" u="none" strike="noStrike" cap="none" normalizeH="0" baseline="0" dirty="0" smtClean="0">
                        <a:ln>
                          <a:noFill/>
                        </a:ln>
                        <a:solidFill>
                          <a:srgbClr val="000000"/>
                        </a:solidFill>
                        <a:effectLst/>
                        <a:latin typeface="微軟正黑體" pitchFamily="34" charset="-120"/>
                        <a:ea typeface="微軟正黑體"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800" b="1" i="0" u="none" strike="noStrike" cap="none" normalizeH="0" baseline="0" dirty="0" smtClean="0">
                          <a:ln>
                            <a:noFill/>
                          </a:ln>
                          <a:solidFill>
                            <a:srgbClr val="000000"/>
                          </a:solidFill>
                          <a:effectLst/>
                          <a:latin typeface="微軟正黑體" pitchFamily="34" charset="-120"/>
                          <a:ea typeface="微軟正黑體" pitchFamily="34" charset="-120"/>
                        </a:rPr>
                        <a:t>1 </a:t>
                      </a:r>
                      <a:r>
                        <a:rPr kumimoji="1" lang="zh-TW" altLang="en-US" sz="2800" b="1" i="0" u="none" strike="noStrike" cap="none" normalizeH="0" baseline="0" dirty="0" smtClean="0">
                          <a:ln>
                            <a:noFill/>
                          </a:ln>
                          <a:solidFill>
                            <a:srgbClr val="000000"/>
                          </a:solidFill>
                          <a:effectLst/>
                          <a:latin typeface="微軟正黑體" pitchFamily="34" charset="-120"/>
                          <a:ea typeface="微軟正黑體" pitchFamily="34" charset="-120"/>
                        </a:rPr>
                        <a:t>數學甲</a:t>
                      </a:r>
                      <a:endParaRPr kumimoji="1" lang="en-US" altLang="zh-TW" sz="2800" b="1" i="0" u="none" strike="noStrike" cap="none" normalizeH="0" baseline="0" dirty="0" smtClean="0">
                        <a:ln>
                          <a:noFill/>
                        </a:ln>
                        <a:solidFill>
                          <a:srgbClr val="000000"/>
                        </a:solidFill>
                        <a:effectLst/>
                        <a:latin typeface="微軟正黑體" pitchFamily="34" charset="-120"/>
                        <a:ea typeface="微軟正黑體" pitchFamily="34" charset="-120"/>
                      </a:endParaRPr>
                    </a:p>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800" b="1" i="0" u="none" strike="noStrike" cap="none" normalizeH="0" baseline="0" dirty="0" smtClean="0">
                          <a:ln>
                            <a:noFill/>
                          </a:ln>
                          <a:solidFill>
                            <a:srgbClr val="000000"/>
                          </a:solidFill>
                          <a:effectLst/>
                          <a:latin typeface="微軟正黑體" pitchFamily="34" charset="-120"/>
                          <a:ea typeface="微軟正黑體" pitchFamily="34" charset="-120"/>
                        </a:rPr>
                        <a:t>2</a:t>
                      </a:r>
                      <a:r>
                        <a:rPr kumimoji="1" lang="zh-TW" altLang="en-US" sz="2800" b="1" i="0" u="none" strike="noStrike" cap="none" normalizeH="0" baseline="0" dirty="0" smtClean="0">
                          <a:ln>
                            <a:noFill/>
                          </a:ln>
                          <a:solidFill>
                            <a:srgbClr val="000000"/>
                          </a:solidFill>
                          <a:effectLst/>
                          <a:latin typeface="微軟正黑體" pitchFamily="34" charset="-120"/>
                          <a:ea typeface="微軟正黑體" pitchFamily="34" charset="-120"/>
                        </a:rPr>
                        <a:t> 物理</a:t>
                      </a:r>
                      <a:endParaRPr kumimoji="1" lang="en-US" altLang="zh-TW" sz="2800" b="1" i="0" u="none" strike="noStrike" cap="none" normalizeH="0" baseline="0" dirty="0" smtClean="0">
                        <a:ln>
                          <a:noFill/>
                        </a:ln>
                        <a:solidFill>
                          <a:srgbClr val="000000"/>
                        </a:solidFill>
                        <a:effectLst/>
                        <a:latin typeface="微軟正黑體" pitchFamily="34" charset="-120"/>
                        <a:ea typeface="微軟正黑體" pitchFamily="34" charset="-120"/>
                      </a:endParaRPr>
                    </a:p>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800" b="1" i="0" u="none" strike="noStrike" cap="none" normalizeH="0" baseline="0" dirty="0" smtClean="0">
                          <a:ln>
                            <a:noFill/>
                          </a:ln>
                          <a:solidFill>
                            <a:srgbClr val="000000"/>
                          </a:solidFill>
                          <a:effectLst/>
                          <a:latin typeface="微軟正黑體" pitchFamily="34" charset="-120"/>
                          <a:ea typeface="微軟正黑體" pitchFamily="34" charset="-120"/>
                        </a:rPr>
                        <a:t>3 </a:t>
                      </a:r>
                      <a:r>
                        <a:rPr kumimoji="1" lang="zh-TW" altLang="en-US" sz="2800" b="1" i="0" u="none" strike="noStrike" cap="none" normalizeH="0" baseline="0" dirty="0" smtClean="0">
                          <a:ln>
                            <a:noFill/>
                          </a:ln>
                          <a:solidFill>
                            <a:srgbClr val="000000"/>
                          </a:solidFill>
                          <a:effectLst/>
                          <a:latin typeface="微軟正黑體" pitchFamily="34" charset="-120"/>
                          <a:ea typeface="微軟正黑體" pitchFamily="34" charset="-120"/>
                        </a:rPr>
                        <a:t>英文</a:t>
                      </a:r>
                      <a:endParaRPr kumimoji="1" lang="en-US" altLang="zh-TW" sz="2800" b="1" i="0" u="none" strike="noStrike" cap="none" normalizeH="0" baseline="0" dirty="0" smtClean="0">
                        <a:ln>
                          <a:noFill/>
                        </a:ln>
                        <a:solidFill>
                          <a:srgbClr val="000000"/>
                        </a:solidFill>
                        <a:effectLst/>
                        <a:latin typeface="微軟正黑體" pitchFamily="34" charset="-120"/>
                        <a:ea typeface="微軟正黑體" pitchFamily="34"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5" name="投影片編號版面配置區 4"/>
          <p:cNvSpPr>
            <a:spLocks noGrp="1"/>
          </p:cNvSpPr>
          <p:nvPr>
            <p:ph type="sldNum" sz="quarter" idx="11"/>
          </p:nvPr>
        </p:nvSpPr>
        <p:spPr/>
        <p:txBody>
          <a:bodyPr/>
          <a:lstStyle/>
          <a:p>
            <a:pPr>
              <a:defRPr/>
            </a:pPr>
            <a:fld id="{6A15D3F8-8650-4E8F-A071-52BD213F818D}" type="slidenum">
              <a:rPr lang="en-US" altLang="zh-TW" smtClean="0"/>
              <a:pPr>
                <a:defRPr/>
              </a:pPr>
              <a:t>42</a:t>
            </a:fld>
            <a:endParaRPr lang="en-US" altLang="zh-TW"/>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標題 1"/>
          <p:cNvSpPr>
            <a:spLocks noGrp="1"/>
          </p:cNvSpPr>
          <p:nvPr>
            <p:ph type="title"/>
          </p:nvPr>
        </p:nvSpPr>
        <p:spPr/>
        <p:txBody>
          <a:bodyPr/>
          <a:lstStyle/>
          <a:p>
            <a:pPr fontAlgn="auto">
              <a:spcAft>
                <a:spcPts val="0"/>
              </a:spcAft>
              <a:defRPr/>
            </a:pPr>
            <a:endParaRPr lang="zh-TW" altLang="en-US" dirty="0" smtClean="0"/>
          </a:p>
        </p:txBody>
      </p:sp>
      <p:graphicFrame>
        <p:nvGraphicFramePr>
          <p:cNvPr id="4" name="Group 93"/>
          <p:cNvGraphicFramePr>
            <a:graphicFrameLocks noGrp="1"/>
          </p:cNvGraphicFramePr>
          <p:nvPr>
            <p:ph sz="quarter" idx="1"/>
          </p:nvPr>
        </p:nvGraphicFramePr>
        <p:xfrm>
          <a:off x="395288" y="1600200"/>
          <a:ext cx="8280920" cy="3938016"/>
        </p:xfrm>
        <a:graphic>
          <a:graphicData uri="http://schemas.openxmlformats.org/drawingml/2006/table">
            <a:tbl>
              <a:tblPr/>
              <a:tblGrid>
                <a:gridCol w="1800200"/>
                <a:gridCol w="2160240"/>
                <a:gridCol w="2448272"/>
                <a:gridCol w="1872208"/>
              </a:tblGrid>
              <a:tr h="6048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altLang="zh-TW" sz="2800" b="1" i="0" u="none" strike="noStrike" cap="none" normalizeH="0" baseline="0" dirty="0" smtClean="0">
                        <a:ln>
                          <a:noFill/>
                        </a:ln>
                        <a:solidFill>
                          <a:srgbClr val="000000"/>
                        </a:solidFill>
                        <a:effectLst/>
                        <a:latin typeface="微軟正黑體" pitchFamily="34" charset="-120"/>
                        <a:ea typeface="微軟正黑體" pitchFamily="34" charset="-120"/>
                      </a:endParaRPr>
                    </a:p>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rgbClr val="000000"/>
                          </a:solidFill>
                          <a:effectLst/>
                          <a:latin typeface="微軟正黑體" pitchFamily="34" charset="-120"/>
                          <a:ea typeface="微軟正黑體" pitchFamily="34" charset="-120"/>
                        </a:rPr>
                        <a:t>學系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rgbClr val="000000"/>
                          </a:solidFill>
                          <a:effectLst/>
                          <a:latin typeface="微軟正黑體" pitchFamily="34" charset="-120"/>
                          <a:ea typeface="微軟正黑體" pitchFamily="34" charset="-120"/>
                        </a:rPr>
                        <a:t>學科能力測驗檢定項目及標準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rgbClr val="000000"/>
                          </a:solidFill>
                          <a:effectLst/>
                          <a:latin typeface="微軟正黑體" pitchFamily="34" charset="-120"/>
                          <a:ea typeface="微軟正黑體" pitchFamily="34" charset="-120"/>
                        </a:rPr>
                        <a:t>指定考試採計科目及方法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rgbClr val="000000"/>
                          </a:solidFill>
                          <a:effectLst/>
                          <a:latin typeface="微軟正黑體" pitchFamily="34" charset="-120"/>
                          <a:ea typeface="微軟正黑體" pitchFamily="34" charset="-120"/>
                        </a:rPr>
                        <a:t>同分參酌</a:t>
                      </a:r>
                      <a:endParaRPr kumimoji="1" lang="en-US" altLang="zh-TW" sz="2800" b="1" i="0" u="none" strike="noStrike" cap="none" normalizeH="0" baseline="0" dirty="0" smtClean="0">
                        <a:ln>
                          <a:noFill/>
                        </a:ln>
                        <a:solidFill>
                          <a:srgbClr val="000000"/>
                        </a:solidFill>
                        <a:effectLst/>
                        <a:latin typeface="微軟正黑體" pitchFamily="34" charset="-120"/>
                        <a:ea typeface="微軟正黑體" pitchFamily="34" charset="-120"/>
                      </a:endParaRPr>
                    </a:p>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rgbClr val="000000"/>
                          </a:solidFill>
                          <a:effectLst/>
                          <a:latin typeface="微軟正黑體" pitchFamily="34" charset="-120"/>
                          <a:ea typeface="微軟正黑體" pitchFamily="34" charset="-120"/>
                        </a:rPr>
                        <a:t>順序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82880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altLang="zh-TW" sz="2800" b="1" i="0" u="none" strike="noStrike" cap="none" normalizeH="0" baseline="0" dirty="0" smtClean="0">
                        <a:ln>
                          <a:noFill/>
                        </a:ln>
                        <a:solidFill>
                          <a:srgbClr val="000000"/>
                        </a:solidFill>
                        <a:effectLst/>
                        <a:latin typeface="微軟正黑體" pitchFamily="34" charset="-120"/>
                        <a:ea typeface="微軟正黑體" pitchFamily="34" charset="-120"/>
                      </a:endParaRPr>
                    </a:p>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rgbClr val="000000"/>
                          </a:solidFill>
                          <a:effectLst/>
                          <a:latin typeface="微軟正黑體" pitchFamily="34" charset="-120"/>
                          <a:ea typeface="微軟正黑體" pitchFamily="34" charset="-120"/>
                        </a:rPr>
                        <a:t>台大</a:t>
                      </a:r>
                      <a:endParaRPr kumimoji="1" lang="en-US" altLang="zh-TW" sz="2800" b="1" i="0" u="none" strike="noStrike" cap="none" normalizeH="0" baseline="0" dirty="0" smtClean="0">
                        <a:ln>
                          <a:noFill/>
                        </a:ln>
                        <a:solidFill>
                          <a:srgbClr val="000000"/>
                        </a:solidFill>
                        <a:effectLst/>
                        <a:latin typeface="微軟正黑體" pitchFamily="34" charset="-120"/>
                        <a:ea typeface="微軟正黑體" pitchFamily="34" charset="-120"/>
                      </a:endParaRPr>
                    </a:p>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rgbClr val="000000"/>
                          </a:solidFill>
                          <a:effectLst/>
                          <a:latin typeface="微軟正黑體" pitchFamily="34" charset="-120"/>
                          <a:ea typeface="微軟正黑體" pitchFamily="34" charset="-120"/>
                        </a:rPr>
                        <a:t>財務金融學系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altLang="zh-TW" sz="2800" b="1" i="0" u="none" strike="noStrike" cap="none" normalizeH="0" baseline="0" dirty="0" smtClean="0">
                        <a:ln>
                          <a:noFill/>
                        </a:ln>
                        <a:solidFill>
                          <a:srgbClr val="000000"/>
                        </a:solidFill>
                        <a:effectLst/>
                        <a:latin typeface="微軟正黑體" pitchFamily="34" charset="-120"/>
                        <a:ea typeface="微軟正黑體" pitchFamily="34" charset="-120"/>
                      </a:endParaRPr>
                    </a:p>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rgbClr val="000000"/>
                          </a:solidFill>
                          <a:effectLst/>
                          <a:latin typeface="微軟正黑體" pitchFamily="34" charset="-120"/>
                          <a:ea typeface="微軟正黑體" pitchFamily="34" charset="-120"/>
                        </a:rPr>
                        <a:t>社會</a:t>
                      </a:r>
                      <a:r>
                        <a:rPr kumimoji="1" lang="en-US" altLang="zh-TW" sz="2800" b="1" i="0" u="none" strike="noStrike" cap="none" normalizeH="0" baseline="0" dirty="0" smtClean="0">
                          <a:ln>
                            <a:noFill/>
                          </a:ln>
                          <a:solidFill>
                            <a:srgbClr val="000000"/>
                          </a:solidFill>
                          <a:effectLst/>
                          <a:latin typeface="微軟正黑體" pitchFamily="34" charset="-120"/>
                          <a:ea typeface="微軟正黑體" pitchFamily="34" charset="-120"/>
                        </a:rPr>
                        <a:t>(</a:t>
                      </a:r>
                      <a:r>
                        <a:rPr kumimoji="1" lang="zh-TW" altLang="en-US" sz="2800" b="1" i="0" u="none" strike="noStrike" cap="none" normalizeH="0" baseline="0" dirty="0" smtClean="0">
                          <a:ln>
                            <a:noFill/>
                          </a:ln>
                          <a:solidFill>
                            <a:srgbClr val="000000"/>
                          </a:solidFill>
                          <a:effectLst/>
                          <a:latin typeface="微軟正黑體" pitchFamily="34" charset="-120"/>
                          <a:ea typeface="微軟正黑體" pitchFamily="34" charset="-120"/>
                        </a:rPr>
                        <a:t>均標</a:t>
                      </a:r>
                      <a:r>
                        <a:rPr kumimoji="1" lang="en-US" altLang="zh-TW" sz="2800" b="1" i="0" u="none" strike="noStrike" cap="none" normalizeH="0" baseline="0" dirty="0" smtClean="0">
                          <a:ln>
                            <a:noFill/>
                          </a:ln>
                          <a:solidFill>
                            <a:srgbClr val="000000"/>
                          </a:solidFill>
                          <a:effectLst/>
                          <a:latin typeface="微軟正黑體" pitchFamily="34" charset="-120"/>
                          <a:ea typeface="微軟正黑體" pitchFamily="34" charset="-120"/>
                        </a:rPr>
                        <a:t>)</a:t>
                      </a:r>
                    </a:p>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rgbClr val="000000"/>
                          </a:solidFill>
                          <a:effectLst/>
                          <a:latin typeface="微軟正黑體" pitchFamily="34" charset="-120"/>
                          <a:ea typeface="微軟正黑體" pitchFamily="34" charset="-120"/>
                        </a:rPr>
                        <a:t>自然</a:t>
                      </a:r>
                      <a:r>
                        <a:rPr kumimoji="1" lang="en-US" altLang="zh-TW" sz="2800" b="1" i="0" u="none" strike="noStrike" cap="none" normalizeH="0" baseline="0" dirty="0" smtClean="0">
                          <a:ln>
                            <a:noFill/>
                          </a:ln>
                          <a:solidFill>
                            <a:srgbClr val="000000"/>
                          </a:solidFill>
                          <a:effectLst/>
                          <a:latin typeface="微軟正黑體" pitchFamily="34" charset="-120"/>
                          <a:ea typeface="微軟正黑體" pitchFamily="34" charset="-120"/>
                        </a:rPr>
                        <a:t>(</a:t>
                      </a:r>
                      <a:r>
                        <a:rPr kumimoji="1" lang="zh-TW" altLang="en-US" sz="2800" b="1" i="0" u="none" strike="noStrike" cap="none" normalizeH="0" baseline="0" dirty="0" smtClean="0">
                          <a:ln>
                            <a:noFill/>
                          </a:ln>
                          <a:solidFill>
                            <a:srgbClr val="000000"/>
                          </a:solidFill>
                          <a:effectLst/>
                          <a:latin typeface="微軟正黑體" pitchFamily="34" charset="-120"/>
                          <a:ea typeface="微軟正黑體" pitchFamily="34" charset="-120"/>
                        </a:rPr>
                        <a:t>均標</a:t>
                      </a:r>
                      <a:r>
                        <a:rPr kumimoji="1" lang="en-US" altLang="zh-TW" sz="2800" b="1" i="0" u="none" strike="noStrike" cap="none" normalizeH="0" baseline="0" dirty="0" smtClean="0">
                          <a:ln>
                            <a:noFill/>
                          </a:ln>
                          <a:solidFill>
                            <a:srgbClr val="000000"/>
                          </a:solidFill>
                          <a:effectLst/>
                          <a:latin typeface="微軟正黑體" pitchFamily="34" charset="-120"/>
                          <a:ea typeface="微軟正黑體" pitchFamily="34"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rgbClr val="000000"/>
                          </a:solidFill>
                          <a:effectLst/>
                          <a:latin typeface="微軟正黑體" pitchFamily="34" charset="-120"/>
                          <a:ea typeface="微軟正黑體" pitchFamily="34" charset="-120"/>
                        </a:rPr>
                        <a:t>國文     </a:t>
                      </a:r>
                      <a:r>
                        <a:rPr kumimoji="1" lang="en-US" altLang="zh-TW" sz="2800" b="1" i="0" u="none" strike="noStrike" cap="none" normalizeH="0" baseline="0" dirty="0" smtClean="0">
                          <a:ln>
                            <a:noFill/>
                          </a:ln>
                          <a:solidFill>
                            <a:srgbClr val="000000"/>
                          </a:solidFill>
                          <a:effectLst/>
                          <a:latin typeface="微軟正黑體" pitchFamily="34" charset="-120"/>
                          <a:ea typeface="微軟正黑體" pitchFamily="34" charset="-120"/>
                        </a:rPr>
                        <a:t>x1.00</a:t>
                      </a:r>
                    </a:p>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rgbClr val="000000"/>
                          </a:solidFill>
                          <a:effectLst/>
                          <a:latin typeface="微軟正黑體" pitchFamily="34" charset="-120"/>
                          <a:ea typeface="微軟正黑體" pitchFamily="34" charset="-120"/>
                        </a:rPr>
                        <a:t>英文     </a:t>
                      </a:r>
                      <a:r>
                        <a:rPr kumimoji="1" lang="en-US" altLang="zh-TW" sz="2800" b="1" i="0" u="none" strike="noStrike" cap="none" normalizeH="0" baseline="0" dirty="0" smtClean="0">
                          <a:ln>
                            <a:noFill/>
                          </a:ln>
                          <a:solidFill>
                            <a:srgbClr val="000000"/>
                          </a:solidFill>
                          <a:effectLst/>
                          <a:latin typeface="微軟正黑體" pitchFamily="34" charset="-120"/>
                          <a:ea typeface="微軟正黑體" pitchFamily="34" charset="-120"/>
                        </a:rPr>
                        <a:t>x1.50</a:t>
                      </a:r>
                    </a:p>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2800" b="1" i="0" u="none" strike="noStrike" cap="none" normalizeH="0" baseline="0" dirty="0" smtClean="0">
                          <a:ln>
                            <a:noFill/>
                          </a:ln>
                          <a:solidFill>
                            <a:srgbClr val="000000"/>
                          </a:solidFill>
                          <a:effectLst/>
                          <a:latin typeface="微軟正黑體" pitchFamily="34" charset="-120"/>
                          <a:ea typeface="微軟正黑體" pitchFamily="34" charset="-120"/>
                        </a:rPr>
                        <a:t>數學乙   </a:t>
                      </a:r>
                      <a:r>
                        <a:rPr kumimoji="1" lang="en-US" altLang="zh-TW" sz="2800" b="1" i="0" u="none" strike="noStrike" cap="none" normalizeH="0" baseline="0" dirty="0" smtClean="0">
                          <a:ln>
                            <a:noFill/>
                          </a:ln>
                          <a:solidFill>
                            <a:srgbClr val="000000"/>
                          </a:solidFill>
                          <a:effectLst/>
                          <a:latin typeface="微軟正黑體" pitchFamily="34" charset="-120"/>
                          <a:ea typeface="微軟正黑體" pitchFamily="34" charset="-120"/>
                        </a:rPr>
                        <a:t>x2.00</a:t>
                      </a:r>
                    </a:p>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altLang="zh-TW" sz="2800" b="1" i="0" u="none" strike="noStrike" cap="none" normalizeH="0" baseline="0" dirty="0" smtClean="0">
                        <a:ln>
                          <a:noFill/>
                        </a:ln>
                        <a:solidFill>
                          <a:srgbClr val="000000"/>
                        </a:solidFill>
                        <a:effectLst/>
                        <a:latin typeface="微軟正黑體" pitchFamily="34" charset="-120"/>
                        <a:ea typeface="微軟正黑體" pitchFamily="34" charset="-120"/>
                      </a:endParaRPr>
                    </a:p>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en-US" altLang="zh-TW" sz="2800" b="1" i="0" u="none" strike="noStrike" cap="none" normalizeH="0" baseline="0" dirty="0" smtClean="0">
                        <a:ln>
                          <a:noFill/>
                        </a:ln>
                        <a:solidFill>
                          <a:srgbClr val="000000"/>
                        </a:solidFill>
                        <a:effectLst/>
                        <a:latin typeface="微軟正黑體" pitchFamily="34" charset="-120"/>
                        <a:ea typeface="微軟正黑體"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800" b="1" i="0" u="none" strike="noStrike" cap="none" normalizeH="0" baseline="0" dirty="0" smtClean="0">
                          <a:ln>
                            <a:noFill/>
                          </a:ln>
                          <a:solidFill>
                            <a:srgbClr val="000000"/>
                          </a:solidFill>
                          <a:effectLst/>
                          <a:latin typeface="微軟正黑體" pitchFamily="34" charset="-120"/>
                          <a:ea typeface="微軟正黑體" pitchFamily="34" charset="-120"/>
                        </a:rPr>
                        <a:t>1</a:t>
                      </a:r>
                      <a:r>
                        <a:rPr kumimoji="1" lang="zh-TW" altLang="en-US" sz="2800" b="1" i="0" u="none" strike="noStrike" cap="none" normalizeH="0" baseline="0" dirty="0" smtClean="0">
                          <a:ln>
                            <a:noFill/>
                          </a:ln>
                          <a:solidFill>
                            <a:srgbClr val="000000"/>
                          </a:solidFill>
                          <a:effectLst/>
                          <a:latin typeface="微軟正黑體" pitchFamily="34" charset="-120"/>
                          <a:ea typeface="微軟正黑體" pitchFamily="34" charset="-120"/>
                        </a:rPr>
                        <a:t> 數學乙</a:t>
                      </a:r>
                      <a:endParaRPr kumimoji="1" lang="en-US" altLang="zh-TW" sz="2800" b="1" i="0" u="none" strike="noStrike" cap="none" normalizeH="0" baseline="0" dirty="0" smtClean="0">
                        <a:ln>
                          <a:noFill/>
                        </a:ln>
                        <a:solidFill>
                          <a:srgbClr val="000000"/>
                        </a:solidFill>
                        <a:effectLst/>
                        <a:latin typeface="微軟正黑體" pitchFamily="34" charset="-120"/>
                        <a:ea typeface="微軟正黑體" pitchFamily="34" charset="-120"/>
                      </a:endParaRPr>
                    </a:p>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800" b="1" i="0" u="none" strike="noStrike" cap="none" normalizeH="0" baseline="0" dirty="0" smtClean="0">
                          <a:ln>
                            <a:noFill/>
                          </a:ln>
                          <a:solidFill>
                            <a:srgbClr val="000000"/>
                          </a:solidFill>
                          <a:effectLst/>
                          <a:latin typeface="微軟正黑體" pitchFamily="34" charset="-120"/>
                          <a:ea typeface="微軟正黑體" pitchFamily="34" charset="-120"/>
                        </a:rPr>
                        <a:t>2</a:t>
                      </a:r>
                      <a:r>
                        <a:rPr kumimoji="1" lang="zh-TW" altLang="en-US" sz="2800" b="1" i="0" u="none" strike="noStrike" cap="none" normalizeH="0" baseline="0" dirty="0" smtClean="0">
                          <a:ln>
                            <a:noFill/>
                          </a:ln>
                          <a:solidFill>
                            <a:srgbClr val="000000"/>
                          </a:solidFill>
                          <a:effectLst/>
                          <a:latin typeface="微軟正黑體" pitchFamily="34" charset="-120"/>
                          <a:ea typeface="微軟正黑體" pitchFamily="34" charset="-120"/>
                        </a:rPr>
                        <a:t> 英文</a:t>
                      </a:r>
                      <a:endParaRPr kumimoji="1" lang="en-US" altLang="zh-TW" sz="2800" b="1" i="0" u="none" strike="noStrike" cap="none" normalizeH="0" baseline="0" dirty="0" smtClean="0">
                        <a:ln>
                          <a:noFill/>
                        </a:ln>
                        <a:solidFill>
                          <a:srgbClr val="000000"/>
                        </a:solidFill>
                        <a:effectLst/>
                        <a:latin typeface="微軟正黑體" pitchFamily="34" charset="-120"/>
                        <a:ea typeface="微軟正黑體" pitchFamily="34" charset="-120"/>
                      </a:endParaRPr>
                    </a:p>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800" b="1" i="0" u="none" strike="noStrike" cap="none" normalizeH="0" baseline="0" dirty="0" smtClean="0">
                          <a:ln>
                            <a:noFill/>
                          </a:ln>
                          <a:solidFill>
                            <a:srgbClr val="000000"/>
                          </a:solidFill>
                          <a:effectLst/>
                          <a:latin typeface="微軟正黑體" pitchFamily="34" charset="-120"/>
                          <a:ea typeface="微軟正黑體" pitchFamily="34" charset="-120"/>
                        </a:rPr>
                        <a:t>3 </a:t>
                      </a:r>
                      <a:r>
                        <a:rPr kumimoji="1" lang="zh-TW" altLang="en-US" sz="2800" b="1" i="0" u="none" strike="noStrike" cap="none" normalizeH="0" baseline="0" dirty="0" smtClean="0">
                          <a:ln>
                            <a:noFill/>
                          </a:ln>
                          <a:solidFill>
                            <a:srgbClr val="000000"/>
                          </a:solidFill>
                          <a:effectLst/>
                          <a:latin typeface="微軟正黑體" pitchFamily="34" charset="-120"/>
                          <a:ea typeface="微軟正黑體" pitchFamily="34" charset="-120"/>
                        </a:rPr>
                        <a:t>國文</a:t>
                      </a:r>
                      <a:endParaRPr kumimoji="1" lang="en-US" altLang="zh-TW" sz="2800" b="1" i="0" u="none" strike="noStrike" cap="none" normalizeH="0" baseline="0" dirty="0" smtClean="0">
                        <a:ln>
                          <a:noFill/>
                        </a:ln>
                        <a:solidFill>
                          <a:srgbClr val="000000"/>
                        </a:solidFill>
                        <a:effectLst/>
                        <a:latin typeface="微軟正黑體" pitchFamily="34" charset="-120"/>
                        <a:ea typeface="微軟正黑體" pitchFamily="34"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5" name="投影片編號版面配置區 4"/>
          <p:cNvSpPr>
            <a:spLocks noGrp="1"/>
          </p:cNvSpPr>
          <p:nvPr>
            <p:ph type="sldNum" sz="quarter" idx="11"/>
          </p:nvPr>
        </p:nvSpPr>
        <p:spPr/>
        <p:txBody>
          <a:bodyPr/>
          <a:lstStyle/>
          <a:p>
            <a:pPr>
              <a:defRPr/>
            </a:pPr>
            <a:fld id="{6A15D3F8-8650-4E8F-A071-52BD213F818D}" type="slidenum">
              <a:rPr lang="en-US" altLang="zh-TW" smtClean="0"/>
              <a:pPr>
                <a:defRPr/>
              </a:pPr>
              <a:t>43</a:t>
            </a:fld>
            <a:endParaRPr lang="en-US" altLang="zh-TW"/>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ctrTitle"/>
          </p:nvPr>
        </p:nvSpPr>
        <p:spPr>
          <a:xfrm>
            <a:off x="2339975" y="1341438"/>
            <a:ext cx="6172200" cy="1893887"/>
          </a:xfrm>
        </p:spPr>
        <p:txBody>
          <a:bodyPr/>
          <a:lstStyle/>
          <a:p>
            <a:pPr algn="ctr" fontAlgn="auto">
              <a:spcAft>
                <a:spcPts val="0"/>
              </a:spcAft>
              <a:defRPr/>
            </a:pPr>
            <a:r>
              <a:rPr lang="zh-TW" altLang="en-US" dirty="0" smtClean="0">
                <a:solidFill>
                  <a:srgbClr val="000000"/>
                </a:solidFill>
                <a:latin typeface="標楷體" pitchFamily="65" charset="-120"/>
                <a:ea typeface="標楷體" pitchFamily="65" charset="-120"/>
              </a:rPr>
              <a:t>從大學多元入學制度</a:t>
            </a:r>
          </a:p>
        </p:txBody>
      </p:sp>
      <p:sp>
        <p:nvSpPr>
          <p:cNvPr id="57347" name="Rectangle 5"/>
          <p:cNvSpPr>
            <a:spLocks noGrp="1" noChangeArrowheads="1"/>
          </p:cNvSpPr>
          <p:nvPr>
            <p:ph type="subTitle" idx="1"/>
          </p:nvPr>
        </p:nvSpPr>
        <p:spPr>
          <a:xfrm>
            <a:off x="2051050" y="3429000"/>
            <a:ext cx="6842125" cy="2232248"/>
          </a:xfrm>
        </p:spPr>
        <p:txBody>
          <a:bodyPr/>
          <a:lstStyle/>
          <a:p>
            <a:pPr algn="ctr"/>
            <a:r>
              <a:rPr lang="zh-TW" altLang="en-US" sz="4400" dirty="0" smtClean="0">
                <a:solidFill>
                  <a:srgbClr val="FF0000"/>
                </a:solidFill>
                <a:latin typeface="標楷體" pitchFamily="65" charset="-120"/>
                <a:ea typeface="標楷體" pitchFamily="65" charset="-120"/>
              </a:rPr>
              <a:t>談本校學生如何準備</a:t>
            </a:r>
            <a:endParaRPr lang="en-US" altLang="zh-TW" sz="4400" dirty="0" smtClean="0">
              <a:solidFill>
                <a:srgbClr val="FF0000"/>
              </a:solidFill>
              <a:latin typeface="標楷體" pitchFamily="65" charset="-120"/>
              <a:ea typeface="標楷體" pitchFamily="65" charset="-120"/>
            </a:endParaRPr>
          </a:p>
          <a:p>
            <a:pPr algn="ctr"/>
            <a:r>
              <a:rPr lang="zh-TW" altLang="en-US" sz="4400" dirty="0" smtClean="0">
                <a:solidFill>
                  <a:srgbClr val="FF0000"/>
                </a:solidFill>
                <a:latin typeface="標楷體" pitchFamily="65" charset="-120"/>
                <a:ea typeface="標楷體" pitchFamily="65" charset="-120"/>
              </a:rPr>
              <a:t>未來學習</a:t>
            </a:r>
            <a:r>
              <a:rPr lang="zh-TW" altLang="en-US" sz="4400" dirty="0" smtClean="0">
                <a:solidFill>
                  <a:srgbClr val="FF0000"/>
                </a:solidFill>
                <a:latin typeface="標楷體" pitchFamily="65" charset="-120"/>
                <a:ea typeface="標楷體" pitchFamily="65" charset="-120"/>
              </a:rPr>
              <a:t>生活</a:t>
            </a:r>
            <a:endParaRPr lang="en-US" altLang="zh-TW" sz="4400" dirty="0" smtClean="0">
              <a:solidFill>
                <a:srgbClr val="FF0000"/>
              </a:solidFill>
              <a:latin typeface="標楷體" pitchFamily="65" charset="-120"/>
              <a:ea typeface="標楷體" pitchFamily="65" charset="-120"/>
            </a:endParaRPr>
          </a:p>
          <a:p>
            <a:pPr algn="ctr"/>
            <a:r>
              <a:rPr lang="zh-TW" altLang="en-US" sz="2000" dirty="0" smtClean="0"/>
              <a:t>請繼續下載</a:t>
            </a:r>
            <a:r>
              <a:rPr lang="en-US" altLang="zh-TW" sz="2000" dirty="0" smtClean="0"/>
              <a:t>part2</a:t>
            </a:r>
            <a:r>
              <a:rPr lang="zh-TW" altLang="en-US" sz="2000" dirty="0" smtClean="0"/>
              <a:t>檔案</a:t>
            </a:r>
          </a:p>
          <a:p>
            <a:pPr algn="ctr"/>
            <a:endParaRPr lang="zh-TW" altLang="en-US" sz="4400" dirty="0" smtClean="0">
              <a:solidFill>
                <a:srgbClr val="FF0000"/>
              </a:solidFill>
              <a:latin typeface="標楷體" pitchFamily="65" charset="-120"/>
              <a:ea typeface="標楷體" pitchFamily="65" charset="-120"/>
            </a:endParaRPr>
          </a:p>
        </p:txBody>
      </p:sp>
      <p:sp>
        <p:nvSpPr>
          <p:cNvPr id="4" name="投影片編號版面配置區 3"/>
          <p:cNvSpPr>
            <a:spLocks noGrp="1"/>
          </p:cNvSpPr>
          <p:nvPr>
            <p:ph type="sldNum" sz="quarter" idx="12"/>
          </p:nvPr>
        </p:nvSpPr>
        <p:spPr>
          <a:xfrm>
            <a:off x="8100392" y="5733256"/>
            <a:ext cx="609600" cy="517525"/>
          </a:xfrm>
        </p:spPr>
        <p:txBody>
          <a:bodyPr/>
          <a:lstStyle/>
          <a:p>
            <a:pPr>
              <a:defRPr/>
            </a:pPr>
            <a:fld id="{BC99777F-C117-405E-8556-7453269031A9}" type="slidenum">
              <a:rPr lang="en-US" altLang="zh-TW" smtClean="0">
                <a:solidFill>
                  <a:schemeClr val="tx1"/>
                </a:solidFill>
              </a:rPr>
              <a:pPr>
                <a:defRPr/>
              </a:pPr>
              <a:t>44</a:t>
            </a:fld>
            <a:endParaRPr lang="en-US" altLang="zh-TW"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5"/>
          <p:cNvSpPr>
            <a:spLocks noGrp="1" noChangeArrowheads="1"/>
          </p:cNvSpPr>
          <p:nvPr>
            <p:ph type="title"/>
          </p:nvPr>
        </p:nvSpPr>
        <p:spPr>
          <a:xfrm>
            <a:off x="1979712" y="620688"/>
            <a:ext cx="4623345" cy="674712"/>
          </a:xfrm>
          <a:solidFill>
            <a:srgbClr val="FFC000"/>
          </a:solidFill>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fontAlgn="auto">
              <a:spcAft>
                <a:spcPts val="0"/>
              </a:spcAft>
              <a:defRPr/>
            </a:pPr>
            <a:r>
              <a:rPr lang="en-US" altLang="zh-TW" b="1" dirty="0" smtClean="0">
                <a:solidFill>
                  <a:schemeClr val="tx1"/>
                </a:solidFill>
                <a:latin typeface="微軟正黑體" pitchFamily="34" charset="-120"/>
                <a:ea typeface="微軟正黑體" pitchFamily="34" charset="-120"/>
              </a:rPr>
              <a:t>101</a:t>
            </a:r>
            <a:r>
              <a:rPr lang="zh-TW" altLang="en-US" b="1" dirty="0" smtClean="0">
                <a:solidFill>
                  <a:schemeClr val="tx1"/>
                </a:solidFill>
                <a:latin typeface="微軟正黑體" pitchFamily="34" charset="-120"/>
                <a:ea typeface="微軟正黑體" pitchFamily="34" charset="-120"/>
              </a:rPr>
              <a:t>學年度學科能力測驗</a:t>
            </a:r>
          </a:p>
        </p:txBody>
      </p:sp>
      <p:graphicFrame>
        <p:nvGraphicFramePr>
          <p:cNvPr id="12309" name="Group 21"/>
          <p:cNvGraphicFramePr>
            <a:graphicFrameLocks noGrp="1"/>
          </p:cNvGraphicFramePr>
          <p:nvPr>
            <p:ph type="tbl" idx="1"/>
          </p:nvPr>
        </p:nvGraphicFramePr>
        <p:xfrm>
          <a:off x="250825" y="1600200"/>
          <a:ext cx="8280920" cy="4027297"/>
        </p:xfrm>
        <a:graphic>
          <a:graphicData uri="http://schemas.openxmlformats.org/drawingml/2006/table">
            <a:tbl>
              <a:tblPr/>
              <a:tblGrid>
                <a:gridCol w="1872555"/>
                <a:gridCol w="6408365"/>
              </a:tblGrid>
              <a:tr h="6762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3200" b="1" i="0" u="none" strike="noStrike" cap="none" normalizeH="0" baseline="0" dirty="0" smtClean="0">
                          <a:ln>
                            <a:noFill/>
                          </a:ln>
                          <a:solidFill>
                            <a:schemeClr val="tx1"/>
                          </a:solidFill>
                          <a:effectLst/>
                          <a:latin typeface="微軟正黑體" pitchFamily="34" charset="-120"/>
                          <a:ea typeface="微軟正黑體" pitchFamily="34" charset="-120"/>
                        </a:rPr>
                        <a:t>考試日期</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3200" b="1" i="0" u="none" strike="noStrike" cap="none" normalizeH="0" baseline="0" dirty="0" smtClean="0">
                          <a:ln>
                            <a:noFill/>
                          </a:ln>
                          <a:solidFill>
                            <a:schemeClr val="tx1"/>
                          </a:solidFill>
                          <a:effectLst/>
                          <a:latin typeface="微軟正黑體" pitchFamily="34" charset="-120"/>
                          <a:ea typeface="微軟正黑體" pitchFamily="34" charset="-120"/>
                        </a:rPr>
                        <a:t>1/17-1/18</a:t>
                      </a:r>
                      <a:endParaRPr kumimoji="1" lang="zh-TW" altLang="en-US" sz="32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0207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3200" b="1" i="0" u="none" strike="noStrike" cap="none" normalizeH="0" baseline="0" smtClean="0">
                          <a:ln>
                            <a:noFill/>
                          </a:ln>
                          <a:solidFill>
                            <a:schemeClr val="tx1"/>
                          </a:solidFill>
                          <a:effectLst/>
                          <a:latin typeface="微軟正黑體" pitchFamily="34" charset="-120"/>
                          <a:ea typeface="微軟正黑體" pitchFamily="34" charset="-120"/>
                        </a:rPr>
                        <a:t>考試科目</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0" indent="-457200" algn="l" defTabSz="914400" rtl="0" eaLnBrk="1" fontAlgn="base" latinLnBrk="0" hangingPunct="1">
                        <a:lnSpc>
                          <a:spcPct val="100000"/>
                        </a:lnSpc>
                        <a:spcBef>
                          <a:spcPct val="20000"/>
                        </a:spcBef>
                        <a:spcAft>
                          <a:spcPct val="0"/>
                        </a:spcAft>
                        <a:buClr>
                          <a:srgbClr val="003300"/>
                        </a:buClr>
                        <a:buSzPct val="75000"/>
                        <a:buFont typeface="Wingdings" pitchFamily="2" charset="2"/>
                        <a:buChar char="n"/>
                        <a:tabLst/>
                      </a:pPr>
                      <a:r>
                        <a:rPr kumimoji="1" lang="zh-TW" altLang="en-US" sz="3200" b="1" i="0" u="none" strike="noStrike" cap="none" normalizeH="0" baseline="0" dirty="0" smtClean="0">
                          <a:ln>
                            <a:noFill/>
                          </a:ln>
                          <a:solidFill>
                            <a:schemeClr val="tx1"/>
                          </a:solidFill>
                          <a:effectLst/>
                          <a:latin typeface="微軟正黑體" pitchFamily="34" charset="-120"/>
                          <a:ea typeface="微軟正黑體" pitchFamily="34" charset="-120"/>
                        </a:rPr>
                        <a:t>國文、英文、數學、社會、自然</a:t>
                      </a:r>
                      <a:endParaRPr kumimoji="1" lang="en-US" altLang="zh-TW" sz="3200" b="1" i="0" u="none" strike="noStrike" cap="none" normalizeH="0" baseline="0" dirty="0" smtClean="0">
                        <a:ln>
                          <a:noFill/>
                        </a:ln>
                        <a:solidFill>
                          <a:schemeClr val="tx1"/>
                        </a:solidFill>
                        <a:effectLst/>
                        <a:latin typeface="微軟正黑體" pitchFamily="34" charset="-120"/>
                        <a:ea typeface="微軟正黑體" pitchFamily="34" charset="-120"/>
                      </a:endParaRPr>
                    </a:p>
                    <a:p>
                      <a:pPr marL="457200" marR="0" lvl="0" indent="-457200" algn="l" defTabSz="914400" rtl="0" eaLnBrk="1" fontAlgn="base" latinLnBrk="0" hangingPunct="1">
                        <a:lnSpc>
                          <a:spcPct val="100000"/>
                        </a:lnSpc>
                        <a:spcBef>
                          <a:spcPct val="20000"/>
                        </a:spcBef>
                        <a:spcAft>
                          <a:spcPct val="0"/>
                        </a:spcAft>
                        <a:buClr>
                          <a:srgbClr val="003300"/>
                        </a:buClr>
                        <a:buSzPct val="75000"/>
                        <a:buFont typeface="Wingdings" pitchFamily="2" charset="2"/>
                        <a:buChar char="n"/>
                        <a:tabLst/>
                      </a:pPr>
                      <a:r>
                        <a:rPr kumimoji="1" lang="zh-TW" altLang="en-US" sz="3200" b="1" i="0" u="none" strike="noStrike" cap="none" normalizeH="0" baseline="0" dirty="0" smtClean="0">
                          <a:ln>
                            <a:noFill/>
                          </a:ln>
                          <a:solidFill>
                            <a:schemeClr val="tx1"/>
                          </a:solidFill>
                          <a:effectLst/>
                          <a:latin typeface="微軟正黑體" pitchFamily="34" charset="-120"/>
                          <a:ea typeface="微軟正黑體" pitchFamily="34" charset="-120"/>
                        </a:rPr>
                        <a:t>五科都要考</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2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3200" b="1" i="0" u="none" strike="noStrike" cap="none" normalizeH="0" baseline="0" dirty="0" smtClean="0">
                          <a:ln>
                            <a:noFill/>
                          </a:ln>
                          <a:solidFill>
                            <a:schemeClr val="tx1"/>
                          </a:solidFill>
                          <a:effectLst/>
                          <a:latin typeface="微軟正黑體" pitchFamily="34" charset="-120"/>
                          <a:ea typeface="微軟正黑體" pitchFamily="34" charset="-120"/>
                        </a:rPr>
                        <a:t>考試範圍</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3200" b="1" i="0" u="none" strike="noStrike" cap="none" normalizeH="0" baseline="0" dirty="0" smtClean="0">
                          <a:ln>
                            <a:noFill/>
                          </a:ln>
                          <a:solidFill>
                            <a:schemeClr val="tx1"/>
                          </a:solidFill>
                          <a:effectLst/>
                          <a:latin typeface="微軟正黑體" pitchFamily="34" charset="-120"/>
                          <a:ea typeface="微軟正黑體" pitchFamily="34" charset="-120"/>
                        </a:rPr>
                        <a:t>高一、高二必修課程</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r>
              <a:tr h="10207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zh-TW" altLang="en-US" sz="3200" b="1" i="0" u="none" strike="noStrike" cap="none" normalizeH="0" baseline="0" smtClean="0">
                          <a:ln>
                            <a:noFill/>
                          </a:ln>
                          <a:solidFill>
                            <a:schemeClr val="tx1"/>
                          </a:solidFill>
                          <a:effectLst/>
                          <a:latin typeface="微軟正黑體" pitchFamily="34" charset="-120"/>
                          <a:ea typeface="微軟正黑體" pitchFamily="34" charset="-120"/>
                        </a:rPr>
                        <a:t>成績計算</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0" indent="-457200" algn="l" defTabSz="914400" rtl="0" eaLnBrk="1" fontAlgn="base" latinLnBrk="0" hangingPunct="1">
                        <a:lnSpc>
                          <a:spcPct val="100000"/>
                        </a:lnSpc>
                        <a:spcBef>
                          <a:spcPct val="20000"/>
                        </a:spcBef>
                        <a:spcAft>
                          <a:spcPct val="0"/>
                        </a:spcAft>
                        <a:buClr>
                          <a:srgbClr val="000000"/>
                        </a:buClr>
                        <a:buSzPct val="75000"/>
                        <a:buFont typeface="Wingdings" pitchFamily="2" charset="2"/>
                        <a:buChar char="n"/>
                        <a:tabLst/>
                      </a:pPr>
                      <a:r>
                        <a:rPr kumimoji="1" lang="zh-TW" altLang="en-US" sz="3200" b="1" i="0" u="none" strike="noStrike" cap="none" normalizeH="0" baseline="0" dirty="0" smtClean="0">
                          <a:ln>
                            <a:noFill/>
                          </a:ln>
                          <a:solidFill>
                            <a:schemeClr val="tx1"/>
                          </a:solidFill>
                          <a:effectLst/>
                          <a:latin typeface="微軟正黑體" pitchFamily="34" charset="-120"/>
                          <a:ea typeface="微軟正黑體" pitchFamily="34" charset="-120"/>
                        </a:rPr>
                        <a:t>答錯均不倒扣</a:t>
                      </a:r>
                      <a:endParaRPr kumimoji="1" lang="en-US" altLang="zh-TW" sz="3200" b="1" i="0" u="none" strike="noStrike" cap="none" normalizeH="0" baseline="0" dirty="0" smtClean="0">
                        <a:ln>
                          <a:noFill/>
                        </a:ln>
                        <a:solidFill>
                          <a:schemeClr val="tx1"/>
                        </a:solidFill>
                        <a:effectLst/>
                        <a:latin typeface="微軟正黑體" pitchFamily="34" charset="-120"/>
                        <a:ea typeface="微軟正黑體" pitchFamily="34" charset="-120"/>
                      </a:endParaRPr>
                    </a:p>
                    <a:p>
                      <a:pPr marL="457200" marR="0" lvl="0" indent="-457200" algn="l" defTabSz="914400" rtl="0" eaLnBrk="1" fontAlgn="base" latinLnBrk="0" hangingPunct="1">
                        <a:lnSpc>
                          <a:spcPct val="100000"/>
                        </a:lnSpc>
                        <a:spcBef>
                          <a:spcPct val="20000"/>
                        </a:spcBef>
                        <a:spcAft>
                          <a:spcPct val="0"/>
                        </a:spcAft>
                        <a:buClr>
                          <a:srgbClr val="000000"/>
                        </a:buClr>
                        <a:buSzPct val="75000"/>
                        <a:buFont typeface="Wingdings" pitchFamily="2" charset="2"/>
                        <a:buChar char="n"/>
                        <a:tabLst/>
                      </a:pPr>
                      <a:r>
                        <a:rPr kumimoji="1" lang="zh-TW" altLang="en-US" sz="3200" b="1" i="0" u="none" strike="noStrike" cap="none" normalizeH="0" baseline="0" dirty="0" smtClean="0">
                          <a:ln>
                            <a:noFill/>
                          </a:ln>
                          <a:solidFill>
                            <a:schemeClr val="tx1"/>
                          </a:solidFill>
                          <a:effectLst/>
                          <a:latin typeface="微軟正黑體" pitchFamily="34" charset="-120"/>
                          <a:ea typeface="微軟正黑體" pitchFamily="34" charset="-120"/>
                        </a:rPr>
                        <a:t>各科成績採</a:t>
                      </a:r>
                      <a:r>
                        <a:rPr kumimoji="1" lang="en-US" altLang="zh-TW" sz="3200" b="1" i="0" u="none" strike="noStrike" cap="none" normalizeH="0" baseline="0" dirty="0" smtClean="0">
                          <a:ln>
                            <a:noFill/>
                          </a:ln>
                          <a:solidFill>
                            <a:schemeClr val="tx1"/>
                          </a:solidFill>
                          <a:effectLst/>
                          <a:latin typeface="微軟正黑體" pitchFamily="34" charset="-120"/>
                          <a:ea typeface="微軟正黑體" pitchFamily="34" charset="-120"/>
                        </a:rPr>
                        <a:t>15</a:t>
                      </a:r>
                      <a:r>
                        <a:rPr kumimoji="1" lang="zh-TW" altLang="en-US" sz="3200" b="1" i="0" u="none" strike="noStrike" cap="none" normalizeH="0" baseline="0" dirty="0" smtClean="0">
                          <a:ln>
                            <a:noFill/>
                          </a:ln>
                          <a:solidFill>
                            <a:schemeClr val="tx1"/>
                          </a:solidFill>
                          <a:effectLst/>
                          <a:latin typeface="微軟正黑體" pitchFamily="34" charset="-120"/>
                          <a:ea typeface="微軟正黑體" pitchFamily="34" charset="-120"/>
                        </a:rPr>
                        <a:t>級分制</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投影片編號版面配置區 3"/>
          <p:cNvSpPr>
            <a:spLocks noGrp="1"/>
          </p:cNvSpPr>
          <p:nvPr>
            <p:ph type="sldNum" sz="quarter" idx="12"/>
          </p:nvPr>
        </p:nvSpPr>
        <p:spPr>
          <a:xfrm>
            <a:off x="8129588" y="5733256"/>
            <a:ext cx="609600" cy="521494"/>
          </a:xfrm>
        </p:spPr>
        <p:txBody>
          <a:bodyPr/>
          <a:lstStyle/>
          <a:p>
            <a:pPr>
              <a:defRPr/>
            </a:pPr>
            <a:fld id="{9621EBF5-0219-4090-9F4E-79949A11FB69}" type="slidenum">
              <a:rPr lang="en-US" altLang="zh-TW" smtClean="0"/>
              <a:pPr>
                <a:defRPr/>
              </a:pPr>
              <a:t>5</a:t>
            </a:fld>
            <a:endParaRPr lang="en-US" altLang="zh-TW"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3" name="Group 2"/>
          <p:cNvGrpSpPr>
            <a:grpSpLocks/>
          </p:cNvGrpSpPr>
          <p:nvPr/>
        </p:nvGrpSpPr>
        <p:grpSpPr bwMode="auto">
          <a:xfrm>
            <a:off x="838200" y="533400"/>
            <a:ext cx="2447925" cy="730250"/>
            <a:chOff x="240" y="272"/>
            <a:chExt cx="1542" cy="460"/>
          </a:xfrm>
        </p:grpSpPr>
        <p:sp>
          <p:nvSpPr>
            <p:cNvPr id="15380" name="Text Box 3"/>
            <p:cNvSpPr txBox="1">
              <a:spLocks noChangeArrowheads="1"/>
            </p:cNvSpPr>
            <p:nvPr/>
          </p:nvSpPr>
          <p:spPr bwMode="auto">
            <a:xfrm>
              <a:off x="240" y="272"/>
              <a:ext cx="774" cy="460"/>
            </a:xfrm>
            <a:prstGeom prst="rect">
              <a:avLst/>
            </a:prstGeom>
            <a:solidFill>
              <a:schemeClr val="tx1"/>
            </a:solidFill>
            <a:ln w="28575">
              <a:solidFill>
                <a:schemeClr val="tx1"/>
              </a:solidFill>
              <a:miter lim="800000"/>
              <a:headEnd/>
              <a:tailEnd/>
            </a:ln>
          </p:spPr>
          <p:txBody>
            <a:bodyPr wrap="none">
              <a:spAutoFit/>
            </a:bodyPr>
            <a:lstStyle/>
            <a:p>
              <a:r>
                <a:rPr lang="zh-TW" altLang="en-US" sz="4000">
                  <a:solidFill>
                    <a:schemeClr val="bg1"/>
                  </a:solidFill>
                  <a:latin typeface="全真中圓體"/>
                  <a:ea typeface="全真中圓體"/>
                  <a:cs typeface="全真中圓體"/>
                </a:rPr>
                <a:t>考試</a:t>
              </a:r>
            </a:p>
          </p:txBody>
        </p:sp>
        <p:sp>
          <p:nvSpPr>
            <p:cNvPr id="15381" name="Rectangle 4"/>
            <p:cNvSpPr>
              <a:spLocks noChangeArrowheads="1"/>
            </p:cNvSpPr>
            <p:nvPr/>
          </p:nvSpPr>
          <p:spPr bwMode="auto">
            <a:xfrm>
              <a:off x="1008" y="272"/>
              <a:ext cx="774" cy="460"/>
            </a:xfrm>
            <a:prstGeom prst="rect">
              <a:avLst/>
            </a:prstGeom>
            <a:noFill/>
            <a:ln w="28575">
              <a:solidFill>
                <a:schemeClr val="tx1"/>
              </a:solidFill>
              <a:miter lim="800000"/>
              <a:headEnd/>
              <a:tailEnd/>
            </a:ln>
          </p:spPr>
          <p:txBody>
            <a:bodyPr wrap="none">
              <a:spAutoFit/>
            </a:bodyPr>
            <a:lstStyle/>
            <a:p>
              <a:r>
                <a:rPr lang="zh-TW" altLang="en-US" sz="4000">
                  <a:latin typeface="全真中圓體"/>
                  <a:ea typeface="全真中圓體"/>
                  <a:cs typeface="全真中圓體"/>
                </a:rPr>
                <a:t>介紹</a:t>
              </a:r>
            </a:p>
          </p:txBody>
        </p:sp>
      </p:grpSp>
      <p:sp>
        <p:nvSpPr>
          <p:cNvPr id="15364" name="Line 7"/>
          <p:cNvSpPr>
            <a:spLocks noChangeShapeType="1"/>
          </p:cNvSpPr>
          <p:nvPr/>
        </p:nvSpPr>
        <p:spPr bwMode="auto">
          <a:xfrm>
            <a:off x="3032125" y="2667000"/>
            <a:ext cx="3951288" cy="0"/>
          </a:xfrm>
          <a:prstGeom prst="line">
            <a:avLst/>
          </a:prstGeom>
          <a:noFill/>
          <a:ln w="76200">
            <a:solidFill>
              <a:srgbClr val="CC3300"/>
            </a:solidFill>
            <a:prstDash val="sysDot"/>
            <a:round/>
            <a:headEnd/>
            <a:tailEnd/>
          </a:ln>
        </p:spPr>
        <p:txBody>
          <a:bodyPr wrap="none" anchor="ctr"/>
          <a:lstStyle/>
          <a:p>
            <a:endParaRPr lang="zh-TW" altLang="en-US"/>
          </a:p>
        </p:txBody>
      </p:sp>
      <p:sp>
        <p:nvSpPr>
          <p:cNvPr id="15365" name="Rectangle 8"/>
          <p:cNvSpPr>
            <a:spLocks noChangeArrowheads="1"/>
          </p:cNvSpPr>
          <p:nvPr/>
        </p:nvSpPr>
        <p:spPr bwMode="auto">
          <a:xfrm>
            <a:off x="2843213" y="2997200"/>
            <a:ext cx="5916612" cy="946150"/>
          </a:xfrm>
          <a:prstGeom prst="rect">
            <a:avLst/>
          </a:prstGeom>
          <a:noFill/>
          <a:ln w="9525">
            <a:noFill/>
            <a:miter lim="800000"/>
            <a:headEnd/>
            <a:tailEnd/>
          </a:ln>
        </p:spPr>
        <p:txBody>
          <a:bodyPr>
            <a:spAutoFit/>
          </a:bodyPr>
          <a:lstStyle/>
          <a:p>
            <a:r>
              <a:rPr lang="zh-TW" altLang="en-US" sz="2800" b="1">
                <a:latin typeface="微軟正黑體" pitchFamily="34" charset="-120"/>
                <a:ea typeface="微軟正黑體" pitchFamily="34" charset="-120"/>
              </a:rPr>
              <a:t>國、英、數、社會：高一、高二必修</a:t>
            </a:r>
          </a:p>
          <a:p>
            <a:r>
              <a:rPr lang="en-US" altLang="zh-TW" sz="2800" b="1">
                <a:latin typeface="微軟正黑體" pitchFamily="34" charset="-120"/>
                <a:ea typeface="微軟正黑體" pitchFamily="34" charset="-120"/>
              </a:rPr>
              <a:t>※</a:t>
            </a:r>
            <a:r>
              <a:rPr lang="zh-TW" altLang="en-US" sz="2800" b="1">
                <a:solidFill>
                  <a:srgbClr val="FF0000"/>
                </a:solidFill>
                <a:latin typeface="微軟正黑體" pitchFamily="34" charset="-120"/>
                <a:ea typeface="微軟正黑體" pitchFamily="34" charset="-120"/>
              </a:rPr>
              <a:t>自然：高一必修、高二選修</a:t>
            </a:r>
          </a:p>
        </p:txBody>
      </p:sp>
      <p:sp>
        <p:nvSpPr>
          <p:cNvPr id="12" name="Rectangle 9"/>
          <p:cNvSpPr>
            <a:spLocks noChangeArrowheads="1"/>
          </p:cNvSpPr>
          <p:nvPr/>
        </p:nvSpPr>
        <p:spPr bwMode="auto">
          <a:xfrm>
            <a:off x="1042988" y="3141663"/>
            <a:ext cx="1606550" cy="519112"/>
          </a:xfrm>
          <a:prstGeom prst="rect">
            <a:avLst/>
          </a:prstGeom>
          <a:solidFill>
            <a:srgbClr val="FF9900"/>
          </a:solidFill>
          <a:ln w="9525">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spcBef>
                <a:spcPct val="20000"/>
              </a:spcBef>
              <a:defRPr/>
            </a:pPr>
            <a:r>
              <a:rPr lang="zh-TW" altLang="en-US" sz="2800" b="1" dirty="0">
                <a:latin typeface="微軟正黑體" pitchFamily="34" charset="-120"/>
                <a:ea typeface="微軟正黑體" pitchFamily="34" charset="-120"/>
              </a:rPr>
              <a:t>考試範圍</a:t>
            </a:r>
          </a:p>
        </p:txBody>
      </p:sp>
      <p:sp>
        <p:nvSpPr>
          <p:cNvPr id="13" name="Rectangle 11"/>
          <p:cNvSpPr>
            <a:spLocks noChangeArrowheads="1"/>
          </p:cNvSpPr>
          <p:nvPr/>
        </p:nvSpPr>
        <p:spPr bwMode="auto">
          <a:xfrm>
            <a:off x="755650" y="4868863"/>
            <a:ext cx="1871663" cy="457200"/>
          </a:xfrm>
          <a:prstGeom prst="rect">
            <a:avLst/>
          </a:prstGeom>
          <a:solidFill>
            <a:srgbClr val="FF9900"/>
          </a:solidFill>
          <a:ln w="9525">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ct val="20000"/>
              </a:spcBef>
              <a:defRPr/>
            </a:pPr>
            <a:r>
              <a:rPr lang="zh-TW" altLang="en-US" b="1" dirty="0">
                <a:latin typeface="微軟正黑體" pitchFamily="34" charset="-120"/>
                <a:ea typeface="微軟正黑體" pitchFamily="34" charset="-120"/>
              </a:rPr>
              <a:t>自然科考科</a:t>
            </a:r>
          </a:p>
        </p:txBody>
      </p:sp>
      <p:sp>
        <p:nvSpPr>
          <p:cNvPr id="15372" name="Rectangle 15"/>
          <p:cNvSpPr>
            <a:spLocks noChangeArrowheads="1"/>
          </p:cNvSpPr>
          <p:nvPr/>
        </p:nvSpPr>
        <p:spPr bwMode="auto">
          <a:xfrm>
            <a:off x="2843213" y="4797425"/>
            <a:ext cx="5562600" cy="1508125"/>
          </a:xfrm>
          <a:prstGeom prst="rect">
            <a:avLst/>
          </a:prstGeom>
          <a:noFill/>
          <a:ln w="9525">
            <a:noFill/>
            <a:miter lim="800000"/>
            <a:headEnd type="none" w="sm" len="sm"/>
            <a:tailEnd type="none" w="sm" len="sm"/>
          </a:ln>
        </p:spPr>
        <p:txBody>
          <a:bodyPr>
            <a:spAutoFit/>
          </a:bodyPr>
          <a:lstStyle/>
          <a:p>
            <a:pPr>
              <a:spcBef>
                <a:spcPct val="20000"/>
              </a:spcBef>
            </a:pPr>
            <a:r>
              <a:rPr lang="zh-TW" altLang="en-US" b="1">
                <a:latin typeface="微軟正黑體" pitchFamily="34" charset="-120"/>
                <a:ea typeface="微軟正黑體" pitchFamily="34" charset="-120"/>
              </a:rPr>
              <a:t>分為兩部分試題</a:t>
            </a:r>
          </a:p>
          <a:p>
            <a:pPr>
              <a:spcBef>
                <a:spcPct val="20000"/>
              </a:spcBef>
            </a:pPr>
            <a:r>
              <a:rPr lang="zh-TW" altLang="en-US" sz="2000" b="1">
                <a:latin typeface="微軟正黑體" pitchFamily="34" charset="-120"/>
                <a:ea typeface="微軟正黑體" pitchFamily="34" charset="-120"/>
              </a:rPr>
              <a:t>第一部分試題：高一必修，考生須全部作答。</a:t>
            </a:r>
            <a:br>
              <a:rPr lang="zh-TW" altLang="en-US" sz="2000" b="1">
                <a:latin typeface="微軟正黑體" pitchFamily="34" charset="-120"/>
                <a:ea typeface="微軟正黑體" pitchFamily="34" charset="-120"/>
              </a:rPr>
            </a:br>
            <a:r>
              <a:rPr lang="zh-TW" altLang="en-US" sz="2000" b="1">
                <a:latin typeface="微軟正黑體" pitchFamily="34" charset="-120"/>
                <a:ea typeface="微軟正黑體" pitchFamily="34" charset="-120"/>
              </a:rPr>
              <a:t>第二部分試題：</a:t>
            </a:r>
            <a:r>
              <a:rPr lang="zh-TW" altLang="en-US" sz="2000" b="1">
                <a:solidFill>
                  <a:srgbClr val="FF0000"/>
                </a:solidFill>
                <a:latin typeface="微軟正黑體" pitchFamily="34" charset="-120"/>
                <a:ea typeface="微軟正黑體" pitchFamily="34" charset="-120"/>
              </a:rPr>
              <a:t>高二選修</a:t>
            </a:r>
            <a:r>
              <a:rPr lang="zh-TW" altLang="en-US" sz="2000" b="1">
                <a:latin typeface="微軟正黑體" pitchFamily="34" charset="-120"/>
                <a:ea typeface="微軟正黑體" pitchFamily="34" charset="-120"/>
              </a:rPr>
              <a:t>，考生只要答對一定題</a:t>
            </a:r>
          </a:p>
          <a:p>
            <a:pPr>
              <a:spcBef>
                <a:spcPct val="20000"/>
              </a:spcBef>
            </a:pPr>
            <a:r>
              <a:rPr lang="zh-TW" altLang="en-US" sz="2000" b="1">
                <a:latin typeface="微軟正黑體" pitchFamily="34" charset="-120"/>
                <a:ea typeface="微軟正黑體" pitchFamily="34" charset="-120"/>
              </a:rPr>
              <a:t>                            數即為滿分。</a:t>
            </a:r>
          </a:p>
        </p:txBody>
      </p:sp>
      <p:sp>
        <p:nvSpPr>
          <p:cNvPr id="15373" name="Line 16"/>
          <p:cNvSpPr>
            <a:spLocks noChangeShapeType="1"/>
          </p:cNvSpPr>
          <p:nvPr/>
        </p:nvSpPr>
        <p:spPr bwMode="auto">
          <a:xfrm>
            <a:off x="6011863" y="5876925"/>
            <a:ext cx="2305050" cy="0"/>
          </a:xfrm>
          <a:prstGeom prst="line">
            <a:avLst/>
          </a:prstGeom>
          <a:noFill/>
          <a:ln w="19050">
            <a:solidFill>
              <a:schemeClr val="tx2"/>
            </a:solidFill>
            <a:round/>
            <a:headEnd/>
            <a:tailEnd/>
          </a:ln>
        </p:spPr>
        <p:txBody>
          <a:bodyPr wrap="none" anchor="ctr"/>
          <a:lstStyle/>
          <a:p>
            <a:endParaRPr lang="zh-TW" altLang="en-US"/>
          </a:p>
        </p:txBody>
      </p:sp>
      <p:sp>
        <p:nvSpPr>
          <p:cNvPr id="15374" name="Line 17"/>
          <p:cNvSpPr>
            <a:spLocks noChangeShapeType="1"/>
          </p:cNvSpPr>
          <p:nvPr/>
        </p:nvSpPr>
        <p:spPr bwMode="auto">
          <a:xfrm>
            <a:off x="4716463" y="6237288"/>
            <a:ext cx="1439862" cy="0"/>
          </a:xfrm>
          <a:prstGeom prst="line">
            <a:avLst/>
          </a:prstGeom>
          <a:noFill/>
          <a:ln w="19050">
            <a:solidFill>
              <a:schemeClr val="tx2"/>
            </a:solidFill>
            <a:round/>
            <a:headEnd/>
            <a:tailEnd/>
          </a:ln>
        </p:spPr>
        <p:txBody>
          <a:bodyPr wrap="none" anchor="ctr"/>
          <a:lstStyle/>
          <a:p>
            <a:endParaRPr lang="zh-TW" altLang="en-US"/>
          </a:p>
        </p:txBody>
      </p:sp>
      <p:sp>
        <p:nvSpPr>
          <p:cNvPr id="17" name="Rectangle 18"/>
          <p:cNvSpPr>
            <a:spLocks noChangeArrowheads="1"/>
          </p:cNvSpPr>
          <p:nvPr/>
        </p:nvSpPr>
        <p:spPr bwMode="auto">
          <a:xfrm>
            <a:off x="755650" y="4149725"/>
            <a:ext cx="1871663" cy="457200"/>
          </a:xfrm>
          <a:prstGeom prst="rect">
            <a:avLst/>
          </a:prstGeom>
          <a:solidFill>
            <a:srgbClr val="FF9900"/>
          </a:solidFill>
          <a:ln w="9525">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ct val="20000"/>
              </a:spcBef>
              <a:defRPr/>
            </a:pPr>
            <a:r>
              <a:rPr lang="zh-TW" altLang="en-US" b="1" dirty="0">
                <a:latin typeface="微軟正黑體" pitchFamily="34" charset="-120"/>
                <a:ea typeface="微軟正黑體" pitchFamily="34" charset="-120"/>
              </a:rPr>
              <a:t>社會科考科</a:t>
            </a:r>
          </a:p>
        </p:txBody>
      </p:sp>
      <p:sp>
        <p:nvSpPr>
          <p:cNvPr id="15378" name="Rectangle 19"/>
          <p:cNvSpPr>
            <a:spLocks noChangeArrowheads="1"/>
          </p:cNvSpPr>
          <p:nvPr/>
        </p:nvSpPr>
        <p:spPr bwMode="auto">
          <a:xfrm>
            <a:off x="2843213" y="4076700"/>
            <a:ext cx="5916612" cy="519113"/>
          </a:xfrm>
          <a:prstGeom prst="rect">
            <a:avLst/>
          </a:prstGeom>
          <a:noFill/>
          <a:ln w="9525">
            <a:noFill/>
            <a:miter lim="800000"/>
            <a:headEnd/>
            <a:tailEnd/>
          </a:ln>
        </p:spPr>
        <p:txBody>
          <a:bodyPr>
            <a:spAutoFit/>
          </a:bodyPr>
          <a:lstStyle/>
          <a:p>
            <a:r>
              <a:rPr lang="zh-TW" altLang="en-US" sz="2800" b="1">
                <a:latin typeface="微軟正黑體" pitchFamily="34" charset="-120"/>
                <a:ea typeface="微軟正黑體" pitchFamily="34" charset="-120"/>
              </a:rPr>
              <a:t>高一、高二必修：歷史、地理、公社</a:t>
            </a:r>
          </a:p>
        </p:txBody>
      </p:sp>
      <p:sp>
        <p:nvSpPr>
          <p:cNvPr id="19" name="Text Box 6"/>
          <p:cNvSpPr txBox="1">
            <a:spLocks noChangeArrowheads="1"/>
          </p:cNvSpPr>
          <p:nvPr/>
        </p:nvSpPr>
        <p:spPr bwMode="auto">
          <a:xfrm>
            <a:off x="2819400" y="1676400"/>
            <a:ext cx="4495800" cy="914400"/>
          </a:xfrm>
          <a:prstGeom prst="rect">
            <a:avLst/>
          </a:prstGeom>
          <a:noFill/>
          <a:ln w="9525">
            <a:noFill/>
            <a:miter lim="800000"/>
            <a:headEnd/>
            <a:tailEnd/>
          </a:ln>
          <a:effectLst/>
        </p:spPr>
        <p:txBody>
          <a:bodyPr>
            <a:spAutoFit/>
          </a:bodyPr>
          <a:lstStyle/>
          <a:p>
            <a:pPr>
              <a:defRPr/>
            </a:pPr>
            <a:r>
              <a:rPr lang="zh-TW" altLang="en-US" sz="5400" dirty="0">
                <a:solidFill>
                  <a:srgbClr val="003366"/>
                </a:solidFill>
                <a:effectLst>
                  <a:outerShdw blurRad="38100" dist="38100" dir="2700000" algn="tl">
                    <a:srgbClr val="000000"/>
                  </a:outerShdw>
                </a:effectLst>
                <a:latin typeface="微軟正黑體" pitchFamily="34" charset="-120"/>
                <a:ea typeface="微軟正黑體" pitchFamily="34" charset="-120"/>
              </a:rPr>
              <a:t>學科能力測驗</a:t>
            </a:r>
          </a:p>
        </p:txBody>
      </p:sp>
      <p:sp>
        <p:nvSpPr>
          <p:cNvPr id="16" name="投影片編號版面配置區 3"/>
          <p:cNvSpPr txBox="1">
            <a:spLocks/>
          </p:cNvSpPr>
          <p:nvPr/>
        </p:nvSpPr>
        <p:spPr>
          <a:xfrm>
            <a:off x="8129588" y="5733256"/>
            <a:ext cx="609600" cy="521494"/>
          </a:xfrm>
          <a:prstGeom prst="rect">
            <a:avLst/>
          </a:prstGeom>
        </p:spPr>
        <p:txBody>
          <a:bodyPr vert="horz"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fld id="{9621EBF5-0219-4090-9F4E-79949A11FB69}" type="slidenum">
              <a:rPr kumimoji="0" lang="en-US" altLang="zh-TW" sz="1400" b="0" i="0" u="none" strike="noStrike" kern="1200" cap="none" spc="0" normalizeH="0" baseline="0" noProof="0" smtClean="0">
                <a:ln>
                  <a:noFill/>
                </a:ln>
                <a:solidFill>
                  <a:schemeClr val="bg1"/>
                </a:solidFill>
                <a:effectLst/>
                <a:uLnTx/>
                <a:uFillTx/>
                <a:latin typeface="Times New Roman" pitchFamily="18" charset="0"/>
                <a:ea typeface="新細明體" pitchFamily="18" charset="-120"/>
                <a:cs typeface="+mn-cs"/>
              </a:rPr>
              <a:pPr marL="0" marR="0" lvl="0" indent="0" algn="ctr" defTabSz="914400" rtl="0" eaLnBrk="1" fontAlgn="base" latinLnBrk="0" hangingPunct="1">
                <a:lnSpc>
                  <a:spcPct val="100000"/>
                </a:lnSpc>
                <a:spcBef>
                  <a:spcPct val="0"/>
                </a:spcBef>
                <a:spcAft>
                  <a:spcPct val="0"/>
                </a:spcAft>
                <a:buClrTx/>
                <a:buSzTx/>
                <a:buFontTx/>
                <a:buNone/>
                <a:tabLst/>
                <a:defRPr/>
              </a:pPr>
              <a:t>6</a:t>
            </a:fld>
            <a:endParaRPr kumimoji="0" lang="en-US" altLang="zh-TW" sz="1400" b="0" i="0" u="none" strike="noStrike" kern="1200" cap="none" spc="0" normalizeH="0" baseline="0" noProof="0" dirty="0">
              <a:ln>
                <a:noFill/>
              </a:ln>
              <a:solidFill>
                <a:schemeClr val="bg1"/>
              </a:solidFill>
              <a:effectLst/>
              <a:uLnTx/>
              <a:uFillTx/>
              <a:latin typeface="Times New Roman" pitchFamily="18" charset="0"/>
              <a:ea typeface="新細明體" pitchFamily="18" charset="-120"/>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7" name="Group 2"/>
          <p:cNvGrpSpPr>
            <a:grpSpLocks/>
          </p:cNvGrpSpPr>
          <p:nvPr/>
        </p:nvGrpSpPr>
        <p:grpSpPr bwMode="auto">
          <a:xfrm>
            <a:off x="838200" y="533400"/>
            <a:ext cx="2447925" cy="730250"/>
            <a:chOff x="240" y="272"/>
            <a:chExt cx="1542" cy="460"/>
          </a:xfrm>
        </p:grpSpPr>
        <p:sp>
          <p:nvSpPr>
            <p:cNvPr id="16395" name="Text Box 3"/>
            <p:cNvSpPr txBox="1">
              <a:spLocks noChangeArrowheads="1"/>
            </p:cNvSpPr>
            <p:nvPr/>
          </p:nvSpPr>
          <p:spPr bwMode="auto">
            <a:xfrm>
              <a:off x="240" y="272"/>
              <a:ext cx="774" cy="460"/>
            </a:xfrm>
            <a:prstGeom prst="rect">
              <a:avLst/>
            </a:prstGeom>
            <a:solidFill>
              <a:schemeClr val="tx1"/>
            </a:solidFill>
            <a:ln w="28575">
              <a:solidFill>
                <a:schemeClr val="tx1"/>
              </a:solidFill>
              <a:miter lim="800000"/>
              <a:headEnd/>
              <a:tailEnd/>
            </a:ln>
          </p:spPr>
          <p:txBody>
            <a:bodyPr wrap="none">
              <a:spAutoFit/>
            </a:bodyPr>
            <a:lstStyle/>
            <a:p>
              <a:r>
                <a:rPr lang="zh-TW" altLang="en-US" sz="4000">
                  <a:solidFill>
                    <a:schemeClr val="bg1"/>
                  </a:solidFill>
                  <a:latin typeface="全真中圓體"/>
                  <a:ea typeface="全真中圓體"/>
                  <a:cs typeface="全真中圓體"/>
                </a:rPr>
                <a:t>考試</a:t>
              </a:r>
            </a:p>
          </p:txBody>
        </p:sp>
        <p:sp>
          <p:nvSpPr>
            <p:cNvPr id="16396" name="Rectangle 4"/>
            <p:cNvSpPr>
              <a:spLocks noChangeArrowheads="1"/>
            </p:cNvSpPr>
            <p:nvPr/>
          </p:nvSpPr>
          <p:spPr bwMode="auto">
            <a:xfrm>
              <a:off x="1008" y="272"/>
              <a:ext cx="774" cy="460"/>
            </a:xfrm>
            <a:prstGeom prst="rect">
              <a:avLst/>
            </a:prstGeom>
            <a:noFill/>
            <a:ln w="28575">
              <a:solidFill>
                <a:schemeClr val="tx1"/>
              </a:solidFill>
              <a:miter lim="800000"/>
              <a:headEnd/>
              <a:tailEnd/>
            </a:ln>
          </p:spPr>
          <p:txBody>
            <a:bodyPr wrap="none">
              <a:spAutoFit/>
            </a:bodyPr>
            <a:lstStyle/>
            <a:p>
              <a:r>
                <a:rPr lang="zh-TW" altLang="en-US" sz="4000">
                  <a:latin typeface="全真中圓體"/>
                  <a:ea typeface="全真中圓體"/>
                  <a:cs typeface="全真中圓體"/>
                </a:rPr>
                <a:t>介紹</a:t>
              </a:r>
            </a:p>
          </p:txBody>
        </p:sp>
      </p:grpSp>
      <p:grpSp>
        <p:nvGrpSpPr>
          <p:cNvPr id="16388" name="Group 5"/>
          <p:cNvGrpSpPr>
            <a:grpSpLocks/>
          </p:cNvGrpSpPr>
          <p:nvPr/>
        </p:nvGrpSpPr>
        <p:grpSpPr bwMode="auto">
          <a:xfrm>
            <a:off x="2819400" y="1676400"/>
            <a:ext cx="4495800" cy="1066800"/>
            <a:chOff x="1296" y="1056"/>
            <a:chExt cx="3168" cy="672"/>
          </a:xfrm>
        </p:grpSpPr>
        <p:sp>
          <p:nvSpPr>
            <p:cNvPr id="7" name="Text Box 6"/>
            <p:cNvSpPr txBox="1">
              <a:spLocks noChangeArrowheads="1"/>
            </p:cNvSpPr>
            <p:nvPr/>
          </p:nvSpPr>
          <p:spPr bwMode="auto">
            <a:xfrm>
              <a:off x="1296" y="1056"/>
              <a:ext cx="3168" cy="576"/>
            </a:xfrm>
            <a:prstGeom prst="rect">
              <a:avLst/>
            </a:prstGeom>
            <a:noFill/>
            <a:ln w="9525">
              <a:noFill/>
              <a:miter lim="800000"/>
              <a:headEnd/>
              <a:tailEnd/>
            </a:ln>
            <a:effectLst/>
          </p:spPr>
          <p:txBody>
            <a:bodyPr>
              <a:spAutoFit/>
            </a:bodyPr>
            <a:lstStyle/>
            <a:p>
              <a:pPr>
                <a:defRPr/>
              </a:pPr>
              <a:r>
                <a:rPr lang="zh-TW" altLang="en-US" sz="5400" dirty="0">
                  <a:solidFill>
                    <a:srgbClr val="003366"/>
                  </a:solidFill>
                  <a:effectLst>
                    <a:outerShdw blurRad="38100" dist="38100" dir="2700000" algn="tl">
                      <a:srgbClr val="000000"/>
                    </a:outerShdw>
                  </a:effectLst>
                  <a:latin typeface="微軟正黑體" pitchFamily="34" charset="-120"/>
                  <a:ea typeface="微軟正黑體" pitchFamily="34" charset="-120"/>
                </a:rPr>
                <a:t>學科能力測驗</a:t>
              </a:r>
            </a:p>
          </p:txBody>
        </p:sp>
        <p:sp>
          <p:nvSpPr>
            <p:cNvPr id="16394" name="Line 7"/>
            <p:cNvSpPr>
              <a:spLocks noChangeShapeType="1"/>
            </p:cNvSpPr>
            <p:nvPr/>
          </p:nvSpPr>
          <p:spPr bwMode="auto">
            <a:xfrm>
              <a:off x="1392" y="1728"/>
              <a:ext cx="2784" cy="0"/>
            </a:xfrm>
            <a:prstGeom prst="line">
              <a:avLst/>
            </a:prstGeom>
            <a:noFill/>
            <a:ln w="76200">
              <a:solidFill>
                <a:srgbClr val="CC3300"/>
              </a:solidFill>
              <a:prstDash val="sysDot"/>
              <a:round/>
              <a:headEnd/>
              <a:tailEnd/>
            </a:ln>
          </p:spPr>
          <p:txBody>
            <a:bodyPr wrap="none" anchor="ctr"/>
            <a:lstStyle/>
            <a:p>
              <a:endParaRPr lang="zh-TW" altLang="en-US"/>
            </a:p>
          </p:txBody>
        </p:sp>
      </p:grpSp>
      <p:sp>
        <p:nvSpPr>
          <p:cNvPr id="16389" name="Rectangle 8"/>
          <p:cNvSpPr>
            <a:spLocks noChangeArrowheads="1"/>
          </p:cNvSpPr>
          <p:nvPr/>
        </p:nvSpPr>
        <p:spPr bwMode="auto">
          <a:xfrm>
            <a:off x="2971800" y="3124200"/>
            <a:ext cx="5105400" cy="3108325"/>
          </a:xfrm>
          <a:prstGeom prst="rect">
            <a:avLst/>
          </a:prstGeom>
          <a:noFill/>
          <a:ln w="9525">
            <a:noFill/>
            <a:miter lim="800000"/>
            <a:headEnd/>
            <a:tailEnd/>
          </a:ln>
        </p:spPr>
        <p:txBody>
          <a:bodyPr>
            <a:spAutoFit/>
          </a:bodyPr>
          <a:lstStyle/>
          <a:p>
            <a:r>
              <a:rPr lang="zh-TW" altLang="en-US" sz="2800" b="1">
                <a:latin typeface="微軟正黑體" pitchFamily="34" charset="-120"/>
                <a:ea typeface="微軟正黑體" pitchFamily="34" charset="-120"/>
              </a:rPr>
              <a:t>第一部份</a:t>
            </a:r>
            <a:r>
              <a:rPr lang="en-US" altLang="zh-TW" sz="2800" b="1">
                <a:latin typeface="微軟正黑體" pitchFamily="34" charset="-120"/>
                <a:ea typeface="微軟正黑體" pitchFamily="34" charset="-120"/>
              </a:rPr>
              <a:t>(96</a:t>
            </a:r>
            <a:r>
              <a:rPr lang="zh-TW" altLang="en-US" sz="2800" b="1">
                <a:latin typeface="微軟正黑體" pitchFamily="34" charset="-120"/>
                <a:ea typeface="微軟正黑體" pitchFamily="34" charset="-120"/>
              </a:rPr>
              <a:t>分</a:t>
            </a:r>
            <a:r>
              <a:rPr lang="en-US" altLang="zh-TW" sz="2800" b="1">
                <a:latin typeface="微軟正黑體" pitchFamily="34" charset="-120"/>
                <a:ea typeface="微軟正黑體" pitchFamily="34" charset="-120"/>
              </a:rPr>
              <a:t>)</a:t>
            </a:r>
            <a:r>
              <a:rPr lang="zh-TW" altLang="en-US" sz="2800" b="1">
                <a:latin typeface="微軟正黑體" pitchFamily="34" charset="-120"/>
                <a:ea typeface="微軟正黑體" pitchFamily="34" charset="-120"/>
              </a:rPr>
              <a:t>：</a:t>
            </a:r>
          </a:p>
          <a:p>
            <a:r>
              <a:rPr lang="zh-TW" altLang="en-US" sz="2800" b="1">
                <a:latin typeface="微軟正黑體" pitchFamily="34" charset="-120"/>
                <a:ea typeface="微軟正黑體" pitchFamily="34" charset="-120"/>
              </a:rPr>
              <a:t>基礎物理、基礎化學、</a:t>
            </a:r>
          </a:p>
          <a:p>
            <a:r>
              <a:rPr lang="zh-TW" altLang="en-US" sz="2800" b="1">
                <a:latin typeface="微軟正黑體" pitchFamily="34" charset="-120"/>
                <a:ea typeface="微軟正黑體" pitchFamily="34" charset="-120"/>
              </a:rPr>
              <a:t>基礎生物、基礎地科</a:t>
            </a:r>
          </a:p>
          <a:p>
            <a:endParaRPr lang="zh-TW" altLang="en-US" sz="2800" b="1">
              <a:latin typeface="微軟正黑體" pitchFamily="34" charset="-120"/>
              <a:ea typeface="微軟正黑體" pitchFamily="34" charset="-120"/>
            </a:endParaRPr>
          </a:p>
          <a:p>
            <a:r>
              <a:rPr lang="zh-TW" altLang="en-US" sz="2800" b="1">
                <a:latin typeface="微軟正黑體" pitchFamily="34" charset="-120"/>
                <a:ea typeface="微軟正黑體" pitchFamily="34" charset="-120"/>
              </a:rPr>
              <a:t>第二部分</a:t>
            </a:r>
            <a:r>
              <a:rPr lang="en-US" altLang="zh-TW" sz="2800" b="1">
                <a:latin typeface="微軟正黑體" pitchFamily="34" charset="-120"/>
                <a:ea typeface="微軟正黑體" pitchFamily="34" charset="-120"/>
              </a:rPr>
              <a:t>(32</a:t>
            </a:r>
            <a:r>
              <a:rPr lang="zh-TW" altLang="en-US" sz="2800" b="1">
                <a:latin typeface="微軟正黑體" pitchFamily="34" charset="-120"/>
                <a:ea typeface="微軟正黑體" pitchFamily="34" charset="-120"/>
              </a:rPr>
              <a:t>分</a:t>
            </a:r>
            <a:r>
              <a:rPr lang="en-US" altLang="zh-TW" sz="2800" b="1">
                <a:latin typeface="微軟正黑體" pitchFamily="34" charset="-120"/>
                <a:ea typeface="微軟正黑體" pitchFamily="34" charset="-120"/>
              </a:rPr>
              <a:t>/40</a:t>
            </a:r>
            <a:r>
              <a:rPr lang="zh-TW" altLang="en-US" sz="2800" b="1">
                <a:latin typeface="微軟正黑體" pitchFamily="34" charset="-120"/>
                <a:ea typeface="微軟正黑體" pitchFamily="34" charset="-120"/>
              </a:rPr>
              <a:t>分</a:t>
            </a:r>
            <a:r>
              <a:rPr lang="en-US" altLang="zh-TW" sz="2800" b="1">
                <a:latin typeface="微軟正黑體" pitchFamily="34" charset="-120"/>
                <a:ea typeface="微軟正黑體" pitchFamily="34" charset="-120"/>
              </a:rPr>
              <a:t>)</a:t>
            </a:r>
            <a:r>
              <a:rPr lang="zh-TW" altLang="en-US" sz="2800" b="1">
                <a:latin typeface="微軟正黑體" pitchFamily="34" charset="-120"/>
                <a:ea typeface="微軟正黑體" pitchFamily="34" charset="-120"/>
              </a:rPr>
              <a:t>：</a:t>
            </a:r>
          </a:p>
          <a:p>
            <a:r>
              <a:rPr lang="zh-TW" altLang="en-US" sz="2800" b="1">
                <a:latin typeface="微軟正黑體" pitchFamily="34" charset="-120"/>
                <a:ea typeface="微軟正黑體" pitchFamily="34" charset="-120"/>
              </a:rPr>
              <a:t>物理、化學、地球與環境、</a:t>
            </a:r>
            <a:endParaRPr lang="en-US" altLang="zh-TW" sz="2800" b="1">
              <a:latin typeface="微軟正黑體" pitchFamily="34" charset="-120"/>
              <a:ea typeface="微軟正黑體" pitchFamily="34" charset="-120"/>
            </a:endParaRPr>
          </a:p>
          <a:p>
            <a:r>
              <a:rPr lang="zh-TW" altLang="en-US" sz="2800" b="1">
                <a:latin typeface="微軟正黑體" pitchFamily="34" charset="-120"/>
                <a:ea typeface="微軟正黑體" pitchFamily="34" charset="-120"/>
              </a:rPr>
              <a:t>生物</a:t>
            </a:r>
          </a:p>
        </p:txBody>
      </p:sp>
      <p:sp>
        <p:nvSpPr>
          <p:cNvPr id="10" name="Rectangle 9"/>
          <p:cNvSpPr>
            <a:spLocks noChangeArrowheads="1"/>
          </p:cNvSpPr>
          <p:nvPr/>
        </p:nvSpPr>
        <p:spPr bwMode="auto">
          <a:xfrm>
            <a:off x="838200" y="3124200"/>
            <a:ext cx="1962150" cy="519113"/>
          </a:xfrm>
          <a:prstGeom prst="rect">
            <a:avLst/>
          </a:prstGeom>
          <a:solidFill>
            <a:srgbClr val="FF9900"/>
          </a:solidFill>
          <a:ln w="9525">
            <a:noFill/>
            <a:miter lim="800000"/>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spcBef>
                <a:spcPct val="20000"/>
              </a:spcBef>
              <a:defRPr/>
            </a:pPr>
            <a:r>
              <a:rPr lang="zh-TW" altLang="en-US" sz="2800" b="1" dirty="0">
                <a:latin typeface="微軟正黑體" pitchFamily="34" charset="-120"/>
                <a:ea typeface="微軟正黑體" pitchFamily="34" charset="-120"/>
              </a:rPr>
              <a:t>自然科考科</a:t>
            </a:r>
          </a:p>
        </p:txBody>
      </p:sp>
      <p:sp>
        <p:nvSpPr>
          <p:cNvPr id="11" name="投影片編號版面配置區 3"/>
          <p:cNvSpPr txBox="1">
            <a:spLocks/>
          </p:cNvSpPr>
          <p:nvPr/>
        </p:nvSpPr>
        <p:spPr>
          <a:xfrm>
            <a:off x="8129588" y="5733256"/>
            <a:ext cx="609600" cy="521494"/>
          </a:xfrm>
          <a:prstGeom prst="rect">
            <a:avLst/>
          </a:prstGeom>
        </p:spPr>
        <p:txBody>
          <a:bodyPr vert="horz" anchor="ctr"/>
          <a:lstStyle/>
          <a:p>
            <a:pPr marL="0" marR="0" lvl="0" indent="0" algn="ctr" defTabSz="914400" rtl="0" eaLnBrk="1" fontAlgn="base" latinLnBrk="0" hangingPunct="1">
              <a:lnSpc>
                <a:spcPct val="100000"/>
              </a:lnSpc>
              <a:spcBef>
                <a:spcPct val="0"/>
              </a:spcBef>
              <a:spcAft>
                <a:spcPct val="0"/>
              </a:spcAft>
              <a:buClrTx/>
              <a:buSzTx/>
              <a:buFontTx/>
              <a:buNone/>
              <a:tabLst/>
              <a:defRPr/>
            </a:pPr>
            <a:fld id="{9621EBF5-0219-4090-9F4E-79949A11FB69}" type="slidenum">
              <a:rPr kumimoji="0" lang="en-US" altLang="zh-TW" sz="1400" b="1" i="0" u="none" strike="noStrike" kern="1200" cap="none" spc="0" normalizeH="0" baseline="0" noProof="0" smtClean="0">
                <a:ln>
                  <a:noFill/>
                </a:ln>
                <a:solidFill>
                  <a:srgbClr val="FFFFFF"/>
                </a:solidFill>
                <a:effectLst/>
                <a:uLnTx/>
                <a:uFillTx/>
                <a:latin typeface="Times New Roman" pitchFamily="18" charset="0"/>
                <a:ea typeface="新細明體" pitchFamily="18" charset="-120"/>
                <a:cs typeface="+mn-cs"/>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0" lang="en-US" altLang="zh-TW" sz="1400" b="1" i="0" u="none" strike="noStrike" kern="1200" cap="none" spc="0" normalizeH="0" baseline="0" noProof="0" dirty="0">
              <a:ln>
                <a:noFill/>
              </a:ln>
              <a:solidFill>
                <a:srgbClr val="FFFFFF"/>
              </a:solidFill>
              <a:effectLst/>
              <a:uLnTx/>
              <a:uFillTx/>
              <a:latin typeface="Times New Roman" pitchFamily="18" charset="0"/>
              <a:ea typeface="新細明體" pitchFamily="18" charset="-120"/>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483768" y="692696"/>
            <a:ext cx="3394720" cy="652934"/>
          </a:xfrm>
          <a:solidFill>
            <a:srgbClr val="FFC000"/>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fontAlgn="auto">
              <a:spcAft>
                <a:spcPts val="0"/>
              </a:spcAft>
              <a:defRPr/>
            </a:pPr>
            <a:r>
              <a:rPr lang="zh-TW" altLang="en-US" b="1" dirty="0" smtClean="0">
                <a:solidFill>
                  <a:schemeClr val="tx1"/>
                </a:solidFill>
                <a:latin typeface="微軟正黑體" pitchFamily="34" charset="-120"/>
                <a:ea typeface="微軟正黑體" pitchFamily="34" charset="-120"/>
              </a:rPr>
              <a:t>學科能力測驗五標</a:t>
            </a:r>
          </a:p>
        </p:txBody>
      </p:sp>
      <p:sp>
        <p:nvSpPr>
          <p:cNvPr id="17413" name="Rectangle 3"/>
          <p:cNvSpPr>
            <a:spLocks noGrp="1" noChangeArrowheads="1"/>
          </p:cNvSpPr>
          <p:nvPr>
            <p:ph sz="quarter" idx="1"/>
          </p:nvPr>
        </p:nvSpPr>
        <p:spPr>
          <a:xfrm>
            <a:off x="152400" y="1600200"/>
            <a:ext cx="8839200" cy="1181100"/>
          </a:xfrm>
        </p:spPr>
        <p:txBody>
          <a:bodyPr/>
          <a:lstStyle/>
          <a:p>
            <a:pPr>
              <a:lnSpc>
                <a:spcPct val="80000"/>
              </a:lnSpc>
              <a:buClr>
                <a:srgbClr val="003300"/>
              </a:buClr>
            </a:pPr>
            <a:r>
              <a:rPr lang="zh-TW" altLang="en-US" b="1" smtClean="0">
                <a:latin typeface="微軟正黑體" pitchFamily="34" charset="-120"/>
                <a:ea typeface="微軟正黑體" pitchFamily="34" charset="-120"/>
              </a:rPr>
              <a:t>依各科全體到考考生成績計算，各科及各項目分為五種標準</a:t>
            </a:r>
          </a:p>
          <a:p>
            <a:pPr>
              <a:lnSpc>
                <a:spcPct val="80000"/>
              </a:lnSpc>
              <a:buClr>
                <a:srgbClr val="003300"/>
              </a:buClr>
              <a:buFont typeface="Wingdings" pitchFamily="2" charset="2"/>
              <a:buNone/>
            </a:pPr>
            <a:r>
              <a:rPr lang="en-US" altLang="zh-TW" b="1" smtClean="0">
                <a:latin typeface="微軟正黑體" pitchFamily="34" charset="-120"/>
                <a:ea typeface="微軟正黑體" pitchFamily="34" charset="-120"/>
              </a:rPr>
              <a:t>------------------------------------------</a:t>
            </a:r>
          </a:p>
          <a:p>
            <a:pPr>
              <a:lnSpc>
                <a:spcPct val="80000"/>
              </a:lnSpc>
              <a:buClr>
                <a:srgbClr val="FF3300"/>
              </a:buClr>
              <a:buFont typeface="Wingdings" pitchFamily="2" charset="2"/>
              <a:buChar char="l"/>
            </a:pPr>
            <a:r>
              <a:rPr lang="zh-TW" altLang="en-US" b="1" smtClean="0">
                <a:latin typeface="微軟正黑體" pitchFamily="34" charset="-120"/>
                <a:ea typeface="微軟正黑體" pitchFamily="34" charset="-120"/>
              </a:rPr>
              <a:t>頂標：該科成績位於第</a:t>
            </a:r>
            <a:r>
              <a:rPr lang="en-US" altLang="zh-TW" b="1" smtClean="0">
                <a:latin typeface="微軟正黑體" pitchFamily="34" charset="-120"/>
                <a:ea typeface="微軟正黑體" pitchFamily="34" charset="-120"/>
              </a:rPr>
              <a:t>88</a:t>
            </a:r>
            <a:r>
              <a:rPr lang="zh-TW" altLang="en-US" b="1" smtClean="0">
                <a:latin typeface="微軟正黑體" pitchFamily="34" charset="-120"/>
                <a:ea typeface="微軟正黑體" pitchFamily="34" charset="-120"/>
              </a:rPr>
              <a:t>百分位數之考生分數</a:t>
            </a:r>
          </a:p>
          <a:p>
            <a:pPr>
              <a:lnSpc>
                <a:spcPct val="80000"/>
              </a:lnSpc>
              <a:buClr>
                <a:srgbClr val="FF3300"/>
              </a:buClr>
              <a:buFont typeface="Wingdings" pitchFamily="2" charset="2"/>
              <a:buChar char="l"/>
            </a:pPr>
            <a:r>
              <a:rPr lang="zh-TW" altLang="en-US" b="1" smtClean="0">
                <a:latin typeface="微軟正黑體" pitchFamily="34" charset="-120"/>
                <a:ea typeface="微軟正黑體" pitchFamily="34" charset="-120"/>
              </a:rPr>
              <a:t>前標：該科成績位於第</a:t>
            </a:r>
            <a:r>
              <a:rPr lang="en-US" altLang="zh-TW" b="1" smtClean="0">
                <a:latin typeface="微軟正黑體" pitchFamily="34" charset="-120"/>
                <a:ea typeface="微軟正黑體" pitchFamily="34" charset="-120"/>
              </a:rPr>
              <a:t>75</a:t>
            </a:r>
            <a:r>
              <a:rPr lang="zh-TW" altLang="en-US" b="1" smtClean="0">
                <a:latin typeface="微軟正黑體" pitchFamily="34" charset="-120"/>
                <a:ea typeface="微軟正黑體" pitchFamily="34" charset="-120"/>
              </a:rPr>
              <a:t>百分位數之考生分數</a:t>
            </a:r>
          </a:p>
          <a:p>
            <a:pPr>
              <a:lnSpc>
                <a:spcPct val="80000"/>
              </a:lnSpc>
              <a:buClr>
                <a:srgbClr val="FF3300"/>
              </a:buClr>
              <a:buFont typeface="Wingdings" pitchFamily="2" charset="2"/>
              <a:buChar char="l"/>
            </a:pPr>
            <a:r>
              <a:rPr lang="zh-TW" altLang="en-US" b="1" smtClean="0">
                <a:latin typeface="微軟正黑體" pitchFamily="34" charset="-120"/>
                <a:ea typeface="微軟正黑體" pitchFamily="34" charset="-120"/>
              </a:rPr>
              <a:t>均標：該科成績位於第</a:t>
            </a:r>
            <a:r>
              <a:rPr lang="en-US" altLang="zh-TW" b="1" smtClean="0">
                <a:latin typeface="微軟正黑體" pitchFamily="34" charset="-120"/>
                <a:ea typeface="微軟正黑體" pitchFamily="34" charset="-120"/>
              </a:rPr>
              <a:t>50</a:t>
            </a:r>
            <a:r>
              <a:rPr lang="zh-TW" altLang="en-US" b="1" smtClean="0">
                <a:latin typeface="微軟正黑體" pitchFamily="34" charset="-120"/>
                <a:ea typeface="微軟正黑體" pitchFamily="34" charset="-120"/>
              </a:rPr>
              <a:t>百分位數之考生分數</a:t>
            </a:r>
          </a:p>
          <a:p>
            <a:pPr>
              <a:lnSpc>
                <a:spcPct val="80000"/>
              </a:lnSpc>
              <a:buClr>
                <a:srgbClr val="FF3300"/>
              </a:buClr>
              <a:buFont typeface="Wingdings" pitchFamily="2" charset="2"/>
              <a:buChar char="l"/>
            </a:pPr>
            <a:r>
              <a:rPr lang="zh-TW" altLang="en-US" b="1" smtClean="0">
                <a:latin typeface="微軟正黑體" pitchFamily="34" charset="-120"/>
                <a:ea typeface="微軟正黑體" pitchFamily="34" charset="-120"/>
              </a:rPr>
              <a:t>後標：該科成績位於第</a:t>
            </a:r>
            <a:r>
              <a:rPr lang="en-US" altLang="zh-TW" b="1" smtClean="0">
                <a:latin typeface="微軟正黑體" pitchFamily="34" charset="-120"/>
                <a:ea typeface="微軟正黑體" pitchFamily="34" charset="-120"/>
              </a:rPr>
              <a:t>25</a:t>
            </a:r>
            <a:r>
              <a:rPr lang="zh-TW" altLang="en-US" b="1" smtClean="0">
                <a:latin typeface="微軟正黑體" pitchFamily="34" charset="-120"/>
                <a:ea typeface="微軟正黑體" pitchFamily="34" charset="-120"/>
              </a:rPr>
              <a:t>百分位數之考生分數</a:t>
            </a:r>
          </a:p>
          <a:p>
            <a:pPr>
              <a:lnSpc>
                <a:spcPct val="80000"/>
              </a:lnSpc>
              <a:buClr>
                <a:srgbClr val="FF3300"/>
              </a:buClr>
              <a:buFont typeface="Wingdings" pitchFamily="2" charset="2"/>
              <a:buChar char="l"/>
            </a:pPr>
            <a:r>
              <a:rPr lang="zh-TW" altLang="en-US" b="1" smtClean="0">
                <a:latin typeface="微軟正黑體" pitchFamily="34" charset="-120"/>
                <a:ea typeface="微軟正黑體" pitchFamily="34" charset="-120"/>
              </a:rPr>
              <a:t>底標：該科成績位於第</a:t>
            </a:r>
            <a:r>
              <a:rPr lang="en-US" altLang="zh-TW" b="1" smtClean="0">
                <a:latin typeface="微軟正黑體" pitchFamily="34" charset="-120"/>
                <a:ea typeface="微軟正黑體" pitchFamily="34" charset="-120"/>
              </a:rPr>
              <a:t>12</a:t>
            </a:r>
            <a:r>
              <a:rPr lang="zh-TW" altLang="en-US" b="1" smtClean="0">
                <a:latin typeface="微軟正黑體" pitchFamily="34" charset="-120"/>
                <a:ea typeface="微軟正黑體" pitchFamily="34" charset="-120"/>
              </a:rPr>
              <a:t>百分位數之考生分數</a:t>
            </a:r>
          </a:p>
          <a:p>
            <a:pPr>
              <a:lnSpc>
                <a:spcPct val="80000"/>
              </a:lnSpc>
              <a:buClr>
                <a:srgbClr val="003300"/>
              </a:buClr>
              <a:buFont typeface="Wingdings" pitchFamily="2" charset="2"/>
              <a:buNone/>
            </a:pPr>
            <a:r>
              <a:rPr lang="en-US" altLang="zh-TW" b="1" smtClean="0">
                <a:latin typeface="微軟正黑體" pitchFamily="34" charset="-120"/>
                <a:ea typeface="微軟正黑體" pitchFamily="34" charset="-120"/>
              </a:rPr>
              <a:t>------------------------------------------</a:t>
            </a:r>
          </a:p>
        </p:txBody>
      </p:sp>
      <p:sp>
        <p:nvSpPr>
          <p:cNvPr id="4" name="投影片編號版面配置區 3"/>
          <p:cNvSpPr>
            <a:spLocks noGrp="1"/>
          </p:cNvSpPr>
          <p:nvPr>
            <p:ph type="sldNum" sz="quarter" idx="11"/>
          </p:nvPr>
        </p:nvSpPr>
        <p:spPr/>
        <p:txBody>
          <a:bodyPr/>
          <a:lstStyle/>
          <a:p>
            <a:pPr>
              <a:defRPr/>
            </a:pPr>
            <a:fld id="{6A15D3F8-8650-4E8F-A071-52BD213F818D}" type="slidenum">
              <a:rPr lang="en-US" altLang="zh-TW" smtClean="0"/>
              <a:pPr>
                <a:defRPr/>
              </a:pPr>
              <a:t>8</a:t>
            </a:fld>
            <a:endParaRPr lang="en-US" altLang="zh-TW"/>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79"/>
          <p:cNvSpPr>
            <a:spLocks noGrp="1" noChangeArrowheads="1"/>
          </p:cNvSpPr>
          <p:nvPr>
            <p:ph type="title"/>
          </p:nvPr>
        </p:nvSpPr>
        <p:spPr>
          <a:xfrm>
            <a:off x="1475656" y="548680"/>
            <a:ext cx="6480720" cy="674712"/>
          </a:xfrm>
          <a:solidFill>
            <a:srgbClr val="FFC000"/>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fontAlgn="auto">
              <a:spcAft>
                <a:spcPts val="0"/>
              </a:spcAft>
              <a:defRPr/>
            </a:pPr>
            <a:r>
              <a:rPr lang="en-US" altLang="zh-TW" sz="3600" b="1" dirty="0" smtClean="0">
                <a:solidFill>
                  <a:schemeClr val="tx1"/>
                </a:solidFill>
                <a:latin typeface="微軟正黑體" pitchFamily="34" charset="-120"/>
                <a:ea typeface="微軟正黑體" pitchFamily="34" charset="-120"/>
              </a:rPr>
              <a:t>100</a:t>
            </a:r>
            <a:r>
              <a:rPr lang="zh-TW" altLang="en-US" sz="3600" b="1" dirty="0" smtClean="0">
                <a:solidFill>
                  <a:schemeClr val="tx1"/>
                </a:solidFill>
                <a:latin typeface="微軟正黑體" pitchFamily="34" charset="-120"/>
                <a:ea typeface="微軟正黑體" pitchFamily="34" charset="-120"/>
              </a:rPr>
              <a:t>學年度學科能力測驗五標</a:t>
            </a:r>
          </a:p>
        </p:txBody>
      </p:sp>
      <p:graphicFrame>
        <p:nvGraphicFramePr>
          <p:cNvPr id="57637" name="Group 293"/>
          <p:cNvGraphicFramePr>
            <a:graphicFrameLocks noGrp="1"/>
          </p:cNvGraphicFramePr>
          <p:nvPr>
            <p:ph type="tbl" idx="1"/>
          </p:nvPr>
        </p:nvGraphicFramePr>
        <p:xfrm>
          <a:off x="611188" y="1557338"/>
          <a:ext cx="7707313" cy="4800283"/>
        </p:xfrm>
        <a:graphic>
          <a:graphicData uri="http://schemas.openxmlformats.org/drawingml/2006/table">
            <a:tbl>
              <a:tblPr/>
              <a:tblGrid>
                <a:gridCol w="1068388"/>
                <a:gridCol w="996950"/>
                <a:gridCol w="1212850"/>
                <a:gridCol w="996950"/>
                <a:gridCol w="996950"/>
                <a:gridCol w="1031875"/>
                <a:gridCol w="1403350"/>
              </a:tblGrid>
              <a:tr h="3333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endParaRPr kumimoji="1" lang="zh-TW" altLang="en-US" sz="3200" b="1" i="0" u="none" strike="noStrike" cap="none" normalizeH="0" baseline="0" dirty="0" smtClean="0">
                        <a:ln>
                          <a:noFill/>
                        </a:ln>
                        <a:solidFill>
                          <a:schemeClr val="tx1"/>
                        </a:solidFill>
                        <a:effectLst/>
                        <a:latin typeface="微軟正黑體" pitchFamily="34" charset="-120"/>
                        <a:ea typeface="微軟正黑體" pitchFamily="34"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3200" b="1" i="0" u="none" strike="noStrike" cap="none" normalizeH="0" baseline="0" dirty="0" smtClean="0">
                          <a:ln>
                            <a:noFill/>
                          </a:ln>
                          <a:solidFill>
                            <a:schemeClr val="tx1"/>
                          </a:solidFill>
                          <a:effectLst/>
                          <a:latin typeface="微軟正黑體" pitchFamily="34" charset="-120"/>
                          <a:ea typeface="微軟正黑體" pitchFamily="34" charset="-120"/>
                        </a:rPr>
                        <a:t>國文</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3200" b="1" i="0" u="none" strike="noStrike" cap="none" normalizeH="0" baseline="0" smtClean="0">
                          <a:ln>
                            <a:noFill/>
                          </a:ln>
                          <a:solidFill>
                            <a:schemeClr val="tx1"/>
                          </a:solidFill>
                          <a:effectLst/>
                          <a:latin typeface="微軟正黑體" pitchFamily="34" charset="-120"/>
                          <a:ea typeface="微軟正黑體" pitchFamily="34" charset="-120"/>
                        </a:rPr>
                        <a:t>英文</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3200" b="1" i="0" u="none" strike="noStrike" cap="none" normalizeH="0" baseline="0" smtClean="0">
                          <a:ln>
                            <a:noFill/>
                          </a:ln>
                          <a:solidFill>
                            <a:schemeClr val="tx1"/>
                          </a:solidFill>
                          <a:effectLst/>
                          <a:latin typeface="微軟正黑體" pitchFamily="34" charset="-120"/>
                          <a:ea typeface="微軟正黑體" pitchFamily="34" charset="-120"/>
                        </a:rPr>
                        <a:t>數學</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3200" b="1" i="0" u="none" strike="noStrike" cap="none" normalizeH="0" baseline="0" smtClean="0">
                          <a:ln>
                            <a:noFill/>
                          </a:ln>
                          <a:solidFill>
                            <a:schemeClr val="tx1"/>
                          </a:solidFill>
                          <a:effectLst/>
                          <a:latin typeface="微軟正黑體" pitchFamily="34" charset="-120"/>
                          <a:ea typeface="微軟正黑體" pitchFamily="34" charset="-120"/>
                        </a:rPr>
                        <a:t>社會</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3200" b="1" i="0" u="none" strike="noStrike" cap="none" normalizeH="0" baseline="0" smtClean="0">
                          <a:ln>
                            <a:noFill/>
                          </a:ln>
                          <a:solidFill>
                            <a:schemeClr val="tx1"/>
                          </a:solidFill>
                          <a:effectLst/>
                          <a:latin typeface="微軟正黑體" pitchFamily="34" charset="-120"/>
                          <a:ea typeface="微軟正黑體" pitchFamily="34" charset="-120"/>
                        </a:rPr>
                        <a:t>自然</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3200" b="1" i="0" u="none" strike="noStrike" cap="none" normalizeH="0" baseline="0" smtClean="0">
                          <a:ln>
                            <a:noFill/>
                          </a:ln>
                          <a:solidFill>
                            <a:schemeClr val="tx1"/>
                          </a:solidFill>
                          <a:effectLst/>
                          <a:latin typeface="微軟正黑體" pitchFamily="34" charset="-120"/>
                          <a:ea typeface="微軟正黑體" pitchFamily="34" charset="-120"/>
                        </a:rPr>
                        <a:t>總級分</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7563">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3200" b="1" i="0" u="none" strike="noStrike" cap="none" normalizeH="0" baseline="0" smtClean="0">
                          <a:ln>
                            <a:noFill/>
                          </a:ln>
                          <a:solidFill>
                            <a:schemeClr val="tx1"/>
                          </a:solidFill>
                          <a:effectLst/>
                          <a:latin typeface="微軟正黑體" pitchFamily="34" charset="-120"/>
                          <a:ea typeface="微軟正黑體" pitchFamily="34" charset="-120"/>
                        </a:rPr>
                        <a:t>頂標</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32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32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32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32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32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32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64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090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3200" b="1" i="0" u="none" strike="noStrike" cap="none" normalizeH="0" baseline="0" smtClean="0">
                          <a:ln>
                            <a:noFill/>
                          </a:ln>
                          <a:solidFill>
                            <a:schemeClr val="tx1"/>
                          </a:solidFill>
                          <a:effectLst/>
                          <a:latin typeface="微軟正黑體" pitchFamily="34" charset="-120"/>
                          <a:ea typeface="微軟正黑體" pitchFamily="34" charset="-120"/>
                        </a:rPr>
                        <a:t>前標</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32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32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32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32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32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32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58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090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3200" b="1" i="0" u="none" strike="noStrike" cap="none" normalizeH="0" baseline="0" smtClean="0">
                          <a:ln>
                            <a:noFill/>
                          </a:ln>
                          <a:solidFill>
                            <a:schemeClr val="tx1"/>
                          </a:solidFill>
                          <a:effectLst/>
                          <a:latin typeface="微軟正黑體" pitchFamily="34" charset="-120"/>
                          <a:ea typeface="微軟正黑體" pitchFamily="34" charset="-120"/>
                        </a:rPr>
                        <a:t>均標</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32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32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32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32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32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32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48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090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3200" b="1" i="0" u="none" strike="noStrike" cap="none" normalizeH="0" baseline="0" smtClean="0">
                          <a:ln>
                            <a:noFill/>
                          </a:ln>
                          <a:solidFill>
                            <a:schemeClr val="tx1"/>
                          </a:solidFill>
                          <a:effectLst/>
                          <a:latin typeface="微軟正黑體" pitchFamily="34" charset="-120"/>
                          <a:ea typeface="微軟正黑體" pitchFamily="34" charset="-120"/>
                        </a:rPr>
                        <a:t>後標</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32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32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32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32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32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32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090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3200" b="1" i="0" u="none" strike="noStrike" cap="none" normalizeH="0" baseline="0" smtClean="0">
                          <a:ln>
                            <a:noFill/>
                          </a:ln>
                          <a:solidFill>
                            <a:schemeClr val="tx1"/>
                          </a:solidFill>
                          <a:effectLst/>
                          <a:latin typeface="微軟正黑體" pitchFamily="34" charset="-120"/>
                          <a:ea typeface="微軟正黑體" pitchFamily="34" charset="-120"/>
                        </a:rPr>
                        <a:t>底標</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32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32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32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32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32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32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28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投影片編號版面配置區 4"/>
          <p:cNvSpPr>
            <a:spLocks noGrp="1"/>
          </p:cNvSpPr>
          <p:nvPr>
            <p:ph type="sldNum" sz="quarter" idx="12"/>
          </p:nvPr>
        </p:nvSpPr>
        <p:spPr/>
        <p:txBody>
          <a:bodyPr/>
          <a:lstStyle/>
          <a:p>
            <a:pPr>
              <a:defRPr/>
            </a:pPr>
            <a:fld id="{9621EBF5-0219-4090-9F4E-79949A11FB69}" type="slidenum">
              <a:rPr lang="en-US" altLang="zh-TW" smtClean="0"/>
              <a:pPr>
                <a:defRPr/>
              </a:pPr>
              <a:t>9</a:t>
            </a:fld>
            <a:endParaRPr lang="en-US" altLang="zh-TW"/>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壁窗">
  <a:themeElements>
    <a:clrScheme name="壁窗">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壁窗">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壁窗">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壁窗">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4390</TotalTime>
  <Words>2517</Words>
  <Application>Microsoft Office PowerPoint</Application>
  <PresentationFormat>如螢幕大小 (4:3)</PresentationFormat>
  <Paragraphs>459</Paragraphs>
  <Slides>44</Slides>
  <Notes>0</Notes>
  <HiddenSlides>0</HiddenSlides>
  <MMClips>0</MMClips>
  <ScaleCrop>false</ScaleCrop>
  <HeadingPairs>
    <vt:vector size="4" baseType="variant">
      <vt:variant>
        <vt:lpstr>佈景主題</vt:lpstr>
      </vt:variant>
      <vt:variant>
        <vt:i4>1</vt:i4>
      </vt:variant>
      <vt:variant>
        <vt:lpstr>投影片標題</vt:lpstr>
      </vt:variant>
      <vt:variant>
        <vt:i4>44</vt:i4>
      </vt:variant>
    </vt:vector>
  </HeadingPairs>
  <TitlesOfParts>
    <vt:vector size="45" baseType="lpstr">
      <vt:lpstr>壁窗</vt:lpstr>
      <vt:lpstr>投影片 1</vt:lpstr>
      <vt:lpstr>101學年度 大學多元入學架構</vt:lpstr>
      <vt:lpstr>投影片 3</vt:lpstr>
      <vt:lpstr>大學入學的考試與招生 -考試篇 學科能力測驗—101.01.17-18 指定科目考試—101.07.01-03</vt:lpstr>
      <vt:lpstr>101學年度學科能力測驗</vt:lpstr>
      <vt:lpstr>投影片 6</vt:lpstr>
      <vt:lpstr>投影片 7</vt:lpstr>
      <vt:lpstr>學科能力測驗五標</vt:lpstr>
      <vt:lpstr>100學年度學科能力測驗五標</vt:lpstr>
      <vt:lpstr>101學年度指定科目考試</vt:lpstr>
      <vt:lpstr>大學入學的考試與招生 -考試篇 術科考試-每年二月</vt:lpstr>
      <vt:lpstr>101學年度術科考試</vt:lpstr>
      <vt:lpstr>投影片 13</vt:lpstr>
      <vt:lpstr>101學年度繁星推薦</vt:lpstr>
      <vt:lpstr>學校推薦學生方式</vt:lpstr>
      <vt:lpstr>學校推薦學生人數的限制</vt:lpstr>
      <vt:lpstr>藝才班及體育班</vt:lpstr>
      <vt:lpstr>學生被推薦條件 </vt:lpstr>
      <vt:lpstr>每一考生的選擇：</vt:lpstr>
      <vt:lpstr>投影片 20</vt:lpstr>
      <vt:lpstr>投影片 21</vt:lpstr>
      <vt:lpstr>大學繁星推薦如何錄取學生 </vt:lpstr>
      <vt:lpstr>分發比序</vt:lpstr>
      <vt:lpstr>第一比序結果相同，超出錄取名額時，比較第2-7比序</vt:lpstr>
      <vt:lpstr>投影片 25</vt:lpstr>
      <vt:lpstr>兩輪分發：依學校推薦序、學生選填志願序、大學校系分發比序進行分發 </vt:lpstr>
      <vt:lpstr>某一高中對同一所大學- 繁星推薦錄取舉例：</vt:lpstr>
      <vt:lpstr>投影片 28</vt:lpstr>
      <vt:lpstr>錄取生限制 </vt:lpstr>
      <vt:lpstr>投影片 30</vt:lpstr>
      <vt:lpstr>個人申請--簡章閱讀舉例</vt:lpstr>
      <vt:lpstr>個人申請--學科能力測驗篩選方式 第一階段</vt:lpstr>
      <vt:lpstr>倍率篩選</vt:lpstr>
      <vt:lpstr>最低倍率科目同級分時的超額篩選</vt:lpstr>
      <vt:lpstr>第二階段</vt:lpstr>
      <vt:lpstr>一、學科能力測驗成績 二、審查資料 三、口試    </vt:lpstr>
      <vt:lpstr>取得正備取生資格者，需至網路登記就讀志願序</vt:lpstr>
      <vt:lpstr>放棄入學資格之處理</vt:lpstr>
      <vt:lpstr>投影片 39</vt:lpstr>
      <vt:lpstr>投影片 40</vt:lpstr>
      <vt:lpstr>投影片 41</vt:lpstr>
      <vt:lpstr>先檢定後採計，訂有最低登記標準</vt:lpstr>
      <vt:lpstr>投影片 43</vt:lpstr>
      <vt:lpstr>從大學多元入學制度</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Hobsbaum</dc:creator>
  <cp:lastModifiedBy>命題光碟</cp:lastModifiedBy>
  <cp:revision>685</cp:revision>
  <dcterms:created xsi:type="dcterms:W3CDTF">2010-08-24T04:49:48Z</dcterms:created>
  <dcterms:modified xsi:type="dcterms:W3CDTF">2011-09-26T00:03:06Z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TC011408331028</vt:lpwstr>
  </property>
</Properties>
</file>