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Dosis"/>
      <p:regular r:id="rId27"/>
      <p:bold r:id="rId28"/>
    </p:embeddedFont>
    <p:embeddedFont>
      <p:font typeface="Sniglet"/>
      <p:regular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Arvo"/>
      <p:regular r:id="rId34"/>
      <p:bold r:id="rId35"/>
      <p:italic r:id="rId36"/>
      <p:boldItalic r:id="rId37"/>
    </p:embeddedFont>
    <p:embeddedFont>
      <p:font typeface="Fira Sans Extra Condensed Medium"/>
      <p:regular r:id="rId38"/>
      <p:bold r:id="rId39"/>
      <p:italic r:id="rId40"/>
      <p:boldItalic r:id="rId41"/>
    </p:embeddedFont>
    <p:embeddedFont>
      <p:font typeface="Raleway Light"/>
      <p:regular r:id="rId42"/>
      <p:bold r:id="rId43"/>
      <p:italic r:id="rId44"/>
      <p:boldItalic r:id="rId45"/>
    </p:embeddedFont>
    <p:embeddedFont>
      <p:font typeface="Fira Sans Extra Condensed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40">
          <p15:clr>
            <a:srgbClr val="9AA0A6"/>
          </p15:clr>
        </p15:guide>
        <p15:guide id="2" pos="4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/>
        <p:guide pos="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Medium-italic.fntdata"/><Relationship Id="rId42" Type="http://schemas.openxmlformats.org/officeDocument/2006/relationships/font" Target="fonts/RalewayLight-regular.fntdata"/><Relationship Id="rId41" Type="http://schemas.openxmlformats.org/officeDocument/2006/relationships/font" Target="fonts/FiraSansExtraCondensedMedium-boldItalic.fntdata"/><Relationship Id="rId44" Type="http://schemas.openxmlformats.org/officeDocument/2006/relationships/font" Target="fonts/RalewayLight-italic.fntdata"/><Relationship Id="rId43" Type="http://schemas.openxmlformats.org/officeDocument/2006/relationships/font" Target="fonts/RalewayLight-bold.fntdata"/><Relationship Id="rId46" Type="http://schemas.openxmlformats.org/officeDocument/2006/relationships/font" Target="fonts/FiraSansExtraCondensed-regular.fntdata"/><Relationship Id="rId45" Type="http://schemas.openxmlformats.org/officeDocument/2006/relationships/font" Target="fonts/Raleway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FiraSansExtraCondensed-italic.fntdata"/><Relationship Id="rId47" Type="http://schemas.openxmlformats.org/officeDocument/2006/relationships/font" Target="fonts/FiraSansExtraCondensed-bold.fntdata"/><Relationship Id="rId49" Type="http://schemas.openxmlformats.org/officeDocument/2006/relationships/font" Target="fonts/FiraSansExtra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33" Type="http://schemas.openxmlformats.org/officeDocument/2006/relationships/font" Target="fonts/Roboto-boldItalic.fntdata"/><Relationship Id="rId32" Type="http://schemas.openxmlformats.org/officeDocument/2006/relationships/font" Target="fonts/Roboto-italic.fntdata"/><Relationship Id="rId35" Type="http://schemas.openxmlformats.org/officeDocument/2006/relationships/font" Target="fonts/Arvo-bold.fntdata"/><Relationship Id="rId34" Type="http://schemas.openxmlformats.org/officeDocument/2006/relationships/font" Target="fonts/Arvo-regular.fntdata"/><Relationship Id="rId37" Type="http://schemas.openxmlformats.org/officeDocument/2006/relationships/font" Target="fonts/Arvo-boldItalic.fntdata"/><Relationship Id="rId36" Type="http://schemas.openxmlformats.org/officeDocument/2006/relationships/font" Target="fonts/Arvo-italic.fntdata"/><Relationship Id="rId39" Type="http://schemas.openxmlformats.org/officeDocument/2006/relationships/font" Target="fonts/FiraSansExtraCondensedMedium-bold.fntdata"/><Relationship Id="rId38" Type="http://schemas.openxmlformats.org/officeDocument/2006/relationships/font" Target="fonts/FiraSansExtraCondensedMedium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Dosis-bold.fntdata"/><Relationship Id="rId27" Type="http://schemas.openxmlformats.org/officeDocument/2006/relationships/font" Target="fonts/Dosis-regular.fntdata"/><Relationship Id="rId29" Type="http://schemas.openxmlformats.org/officeDocument/2006/relationships/font" Target="fonts/Snigle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9899f81a2_1_1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9899f81a2_1_1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54dda1946d_4_2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54dda1946d_4_2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800cfa606a_0_1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800cfa606a_0_1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770a26a9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770a26a9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0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g800cfa606a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2" name="Google Shape;2282;g800cfa606a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g54ff9c4cb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6" name="Google Shape;2356;g54ff9c4cb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2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800cfa606a_0_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800cfa606a_0_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7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9" name="Google Shape;2939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g800cfa606a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8" name="Google Shape;2998;g800cfa606a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5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59899f81a2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59899f81a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5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g54dda1946d_4_2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7" name="Google Shape;3277;g54dda1946d_4_2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3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Google Shape;3314;g777bc48603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5" name="Google Shape;3315;g777bc48603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00cfa60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00cfa60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5981587379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598158737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777bc48603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777bc48603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777bc48603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777bc48603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777bc48603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777bc48603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777bc486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777bc486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777bc48603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777bc48603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TLE OPENING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+  TITLE">
  <p:cSld name="CUSTOM_1_1_1_1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ctrTitle"/>
          </p:nvPr>
        </p:nvSpPr>
        <p:spPr>
          <a:xfrm flipH="1">
            <a:off x="624900" y="3113500"/>
            <a:ext cx="2539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1" name="Google Shape;81;p11"/>
          <p:cNvSpPr txBox="1"/>
          <p:nvPr>
            <p:ph idx="1" type="subTitle"/>
          </p:nvPr>
        </p:nvSpPr>
        <p:spPr>
          <a:xfrm flipH="1">
            <a:off x="624758" y="3568510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S 2">
  <p:cSld name="CUSTOM_1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ctrTitle"/>
          </p:nvPr>
        </p:nvSpPr>
        <p:spPr>
          <a:xfrm flipH="1">
            <a:off x="1136781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 flipH="1">
            <a:off x="1445781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ctrTitle"/>
          </p:nvPr>
        </p:nvSpPr>
        <p:spPr>
          <a:xfrm flipH="1">
            <a:off x="4818519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 flipH="1">
            <a:off x="5127519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title"/>
          </p:nvPr>
        </p:nvSpPr>
        <p:spPr>
          <a:xfrm>
            <a:off x="624750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+ TITLE ">
  <p:cSld name="CUSTOM_1_1_1_1_1_1_1_1_1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 flipH="1">
            <a:off x="2703750" y="1109175"/>
            <a:ext cx="3736500" cy="1229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EXT ">
  <p:cSld name="CUSTOM_1_1_1_1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 flipH="1">
            <a:off x="3141747" y="1231475"/>
            <a:ext cx="2860500" cy="1777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 flipH="1">
            <a:off x="3068547" y="2875625"/>
            <a:ext cx="3006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1">
  <p:cSld name="CUSTOM_1_1_1_1_1_1_1_1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ctrTitle"/>
          </p:nvPr>
        </p:nvSpPr>
        <p:spPr>
          <a:xfrm flipH="1">
            <a:off x="2260700" y="366525"/>
            <a:ext cx="46224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X COLUMNS 1">
  <p:cSld name="CUSTOM_6_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ctrTitle"/>
          </p:nvPr>
        </p:nvSpPr>
        <p:spPr>
          <a:xfrm>
            <a:off x="1696775" y="190759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1933325" y="2357423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2" type="ctrTitle"/>
          </p:nvPr>
        </p:nvSpPr>
        <p:spPr>
          <a:xfrm>
            <a:off x="3864712" y="190419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3" type="subTitle"/>
          </p:nvPr>
        </p:nvSpPr>
        <p:spPr>
          <a:xfrm>
            <a:off x="4101262" y="2354019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4" type="ctrTitle"/>
          </p:nvPr>
        </p:nvSpPr>
        <p:spPr>
          <a:xfrm>
            <a:off x="6032663" y="19042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5" type="subTitle"/>
          </p:nvPr>
        </p:nvSpPr>
        <p:spPr>
          <a:xfrm>
            <a:off x="6269213" y="2354025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6" type="ctrTitle"/>
          </p:nvPr>
        </p:nvSpPr>
        <p:spPr>
          <a:xfrm>
            <a:off x="1696775" y="34333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7" type="subTitle"/>
          </p:nvPr>
        </p:nvSpPr>
        <p:spPr>
          <a:xfrm>
            <a:off x="1933325" y="3883148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8" type="ctrTitle"/>
          </p:nvPr>
        </p:nvSpPr>
        <p:spPr>
          <a:xfrm>
            <a:off x="3864712" y="34299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9" type="subTitle"/>
          </p:nvPr>
        </p:nvSpPr>
        <p:spPr>
          <a:xfrm>
            <a:off x="4101262" y="3879744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3" type="ctrTitle"/>
          </p:nvPr>
        </p:nvSpPr>
        <p:spPr>
          <a:xfrm>
            <a:off x="6032663" y="342994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4" type="subTitle"/>
          </p:nvPr>
        </p:nvSpPr>
        <p:spPr>
          <a:xfrm>
            <a:off x="6269213" y="3879750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5" type="ctrTitle"/>
          </p:nvPr>
        </p:nvSpPr>
        <p:spPr>
          <a:xfrm flipH="1">
            <a:off x="1794000" y="357000"/>
            <a:ext cx="55560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2">
  <p:cSld name="CUSTOM_6_2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ctrTitle"/>
          </p:nvPr>
        </p:nvSpPr>
        <p:spPr>
          <a:xfrm flipH="1">
            <a:off x="1848400" y="357000"/>
            <a:ext cx="54471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+ TEXT">
  <p:cSld name="CUSTOM_7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flipH="1">
            <a:off x="9125186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flipH="1">
            <a:off x="9125186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 flipH="1">
            <a:off x="3179700" y="2598450"/>
            <a:ext cx="2784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0" name="Google Shape;120;p18"/>
          <p:cNvSpPr txBox="1"/>
          <p:nvPr>
            <p:ph hasCustomPrompt="1" type="title"/>
          </p:nvPr>
        </p:nvSpPr>
        <p:spPr>
          <a:xfrm flipH="1">
            <a:off x="363150" y="1809713"/>
            <a:ext cx="8417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S 2">
  <p:cSld name="CUSTOM_1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ctrTitle"/>
          </p:nvPr>
        </p:nvSpPr>
        <p:spPr>
          <a:xfrm flipH="1">
            <a:off x="927175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 flipH="1">
            <a:off x="962275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4" name="Google Shape;124;p19"/>
          <p:cNvSpPr txBox="1"/>
          <p:nvPr>
            <p:ph idx="2" type="ctrTitle"/>
          </p:nvPr>
        </p:nvSpPr>
        <p:spPr>
          <a:xfrm flipH="1">
            <a:off x="3480088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3" type="subTitle"/>
          </p:nvPr>
        </p:nvSpPr>
        <p:spPr>
          <a:xfrm flipH="1">
            <a:off x="3515188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19"/>
          <p:cNvSpPr txBox="1"/>
          <p:nvPr>
            <p:ph idx="4" type="ctrTitle"/>
          </p:nvPr>
        </p:nvSpPr>
        <p:spPr>
          <a:xfrm flipH="1">
            <a:off x="6096800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5" type="subTitle"/>
          </p:nvPr>
        </p:nvSpPr>
        <p:spPr>
          <a:xfrm flipH="1">
            <a:off x="6131900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p19"/>
          <p:cNvSpPr txBox="1"/>
          <p:nvPr>
            <p:ph idx="6" type="title"/>
          </p:nvPr>
        </p:nvSpPr>
        <p:spPr>
          <a:xfrm>
            <a:off x="624750" y="523425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S + TEXT">
  <p:cSld name="CUSTOM_8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732979" y="552450"/>
            <a:ext cx="3581400" cy="405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74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74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>
            <p:ph idx="1" type="subTitle"/>
          </p:nvPr>
        </p:nvSpPr>
        <p:spPr>
          <a:xfrm>
            <a:off x="977129" y="133287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9" name="Google Shape;139;p20"/>
          <p:cNvSpPr txBox="1"/>
          <p:nvPr>
            <p:ph hasCustomPrompt="1" type="title"/>
          </p:nvPr>
        </p:nvSpPr>
        <p:spPr>
          <a:xfrm>
            <a:off x="162123" y="80782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/>
          <p:nvPr>
            <p:ph idx="2" type="subTitle"/>
          </p:nvPr>
        </p:nvSpPr>
        <p:spPr>
          <a:xfrm>
            <a:off x="977129" y="252842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1" name="Google Shape;141;p20"/>
          <p:cNvSpPr txBox="1"/>
          <p:nvPr>
            <p:ph hasCustomPrompt="1" idx="3" type="title"/>
          </p:nvPr>
        </p:nvSpPr>
        <p:spPr>
          <a:xfrm>
            <a:off x="162123" y="200337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/>
          <p:nvPr>
            <p:ph idx="4" type="subTitle"/>
          </p:nvPr>
        </p:nvSpPr>
        <p:spPr>
          <a:xfrm>
            <a:off x="977129" y="372397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3" name="Google Shape;143;p20"/>
          <p:cNvSpPr txBox="1"/>
          <p:nvPr>
            <p:ph hasCustomPrompt="1" idx="5" type="title"/>
          </p:nvPr>
        </p:nvSpPr>
        <p:spPr>
          <a:xfrm>
            <a:off x="162123" y="319892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TLE + 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 flipH="1">
            <a:off x="4524225" y="3036800"/>
            <a:ext cx="292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 flipH="1">
            <a:off x="4419600" y="844800"/>
            <a:ext cx="41148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NOLOGY DESIGN 1">
  <p:cSld name="CUSTOM_6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ctrTitle"/>
          </p:nvPr>
        </p:nvSpPr>
        <p:spPr>
          <a:xfrm flipH="1">
            <a:off x="5019125" y="2751175"/>
            <a:ext cx="2820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 flipH="1">
            <a:off x="5433100" y="3212625"/>
            <a:ext cx="24069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NOLOGY DESIGN 2">
  <p:cSld name="CUSTOM_6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ctrTitle"/>
          </p:nvPr>
        </p:nvSpPr>
        <p:spPr>
          <a:xfrm>
            <a:off x="1313525" y="2979775"/>
            <a:ext cx="24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1313525" y="3441225"/>
            <a:ext cx="23598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UR TEAM">
  <p:cSld name="CUSTOM_1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ctrTitle"/>
          </p:nvPr>
        </p:nvSpPr>
        <p:spPr>
          <a:xfrm flipH="1">
            <a:off x="1060575" y="3418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" type="subTitle"/>
          </p:nvPr>
        </p:nvSpPr>
        <p:spPr>
          <a:xfrm flipH="1">
            <a:off x="1376743" y="3899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2" type="ctrTitle"/>
          </p:nvPr>
        </p:nvSpPr>
        <p:spPr>
          <a:xfrm flipH="1">
            <a:off x="4818513" y="3418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3" type="subTitle"/>
          </p:nvPr>
        </p:nvSpPr>
        <p:spPr>
          <a:xfrm flipH="1">
            <a:off x="5134674" y="3899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4" type="title"/>
          </p:nvPr>
        </p:nvSpPr>
        <p:spPr>
          <a:xfrm>
            <a:off x="624750" y="85275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CUSTOM_16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95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>
            <p:ph idx="1" type="subTitle"/>
          </p:nvPr>
        </p:nvSpPr>
        <p:spPr>
          <a:xfrm flipH="1">
            <a:off x="5563275" y="3036800"/>
            <a:ext cx="292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type="ctrTitle"/>
          </p:nvPr>
        </p:nvSpPr>
        <p:spPr>
          <a:xfrm flipH="1">
            <a:off x="4419600" y="368550"/>
            <a:ext cx="41148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">
  <p:cSld name="CUSTOM_9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9_1">
    <p:bg>
      <p:bgPr>
        <a:noFill/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redits">
  <p:cSld name="CUSTOM_12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64" name="Google Shape;164;p27"/>
          <p:cNvSpPr txBox="1"/>
          <p:nvPr>
            <p:ph type="title"/>
          </p:nvPr>
        </p:nvSpPr>
        <p:spPr>
          <a:xfrm>
            <a:off x="4722997" y="357800"/>
            <a:ext cx="38082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_10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subTitle"/>
          </p:nvPr>
        </p:nvSpPr>
        <p:spPr>
          <a:xfrm flipH="1">
            <a:off x="5316224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subTitle"/>
          </p:nvPr>
        </p:nvSpPr>
        <p:spPr>
          <a:xfrm flipH="1">
            <a:off x="5316224" y="30559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3" type="subTitle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4" type="subTitle"/>
          </p:nvPr>
        </p:nvSpPr>
        <p:spPr>
          <a:xfrm flipH="1">
            <a:off x="3178540" y="30559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-123825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 flipH="1">
            <a:off x="605700" y="1587038"/>
            <a:ext cx="3451800" cy="18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hasCustomPrompt="1" idx="5" type="title"/>
          </p:nvPr>
        </p:nvSpPr>
        <p:spPr>
          <a:xfrm flipH="1">
            <a:off x="5306474" y="867413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/>
          <p:nvPr>
            <p:ph hasCustomPrompt="1" idx="6" type="title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/>
          <p:nvPr>
            <p:ph hasCustomPrompt="1" idx="7" type="title"/>
          </p:nvPr>
        </p:nvSpPr>
        <p:spPr>
          <a:xfrm flipH="1">
            <a:off x="3168790" y="867413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/>
          <p:nvPr>
            <p:ph hasCustomPrompt="1" idx="8" type="title"/>
          </p:nvPr>
        </p:nvSpPr>
        <p:spPr>
          <a:xfrm flipH="1">
            <a:off x="3168790" y="2849738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/>
          <p:nvPr>
            <p:ph idx="9" type="subTitle"/>
          </p:nvPr>
        </p:nvSpPr>
        <p:spPr>
          <a:xfrm flipH="1">
            <a:off x="3372340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4"/>
          <p:cNvSpPr txBox="1"/>
          <p:nvPr>
            <p:ph idx="13" type="subTitle"/>
          </p:nvPr>
        </p:nvSpPr>
        <p:spPr>
          <a:xfrm flipH="1">
            <a:off x="5510024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4"/>
          <p:cNvSpPr txBox="1"/>
          <p:nvPr>
            <p:ph idx="14" type="subTitle"/>
          </p:nvPr>
        </p:nvSpPr>
        <p:spPr>
          <a:xfrm flipH="1">
            <a:off x="3372340" y="3698288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4"/>
          <p:cNvSpPr txBox="1"/>
          <p:nvPr>
            <p:ph idx="15" type="subTitle"/>
          </p:nvPr>
        </p:nvSpPr>
        <p:spPr>
          <a:xfrm flipH="1">
            <a:off x="5510024" y="3698288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ctrTitle"/>
          </p:nvPr>
        </p:nvSpPr>
        <p:spPr>
          <a:xfrm flipH="1">
            <a:off x="2984700" y="3148100"/>
            <a:ext cx="30351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 flipH="1">
            <a:off x="2276699" y="1460600"/>
            <a:ext cx="4543200" cy="12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1">
  <p:cSld name="CUSTOM_1_1_1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3656700" y="3039400"/>
            <a:ext cx="1905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hasCustomPrompt="1"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6"/>
          <p:cNvSpPr/>
          <p:nvPr/>
        </p:nvSpPr>
        <p:spPr>
          <a:xfrm>
            <a:off x="4281000" y="2154510"/>
            <a:ext cx="657300" cy="1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ODY TEXT 1">
  <p:cSld name="TITLE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">
  <p:cSld name="CUSTOM_1_1_1_1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010100" y="277353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4010100" y="69708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" type="subTitle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8"/>
          <p:cNvSpPr txBox="1"/>
          <p:nvPr>
            <p:ph idx="2" type="ctrTitle"/>
          </p:nvPr>
        </p:nvSpPr>
        <p:spPr>
          <a:xfrm flipH="1">
            <a:off x="5235300" y="277352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3" type="subTitle"/>
          </p:nvPr>
        </p:nvSpPr>
        <p:spPr>
          <a:xfrm flipH="1">
            <a:off x="5189266" y="325403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8"/>
          <p:cNvSpPr txBox="1"/>
          <p:nvPr>
            <p:ph idx="4" type="title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1_1_1_1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19575" y="3078100"/>
            <a:ext cx="7704000" cy="121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type="ctrTitle"/>
          </p:nvPr>
        </p:nvSpPr>
        <p:spPr>
          <a:xfrm flipH="1">
            <a:off x="1231975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 flipH="1">
            <a:off x="1364275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9"/>
          <p:cNvSpPr txBox="1"/>
          <p:nvPr>
            <p:ph idx="2" type="ctrTitle"/>
          </p:nvPr>
        </p:nvSpPr>
        <p:spPr>
          <a:xfrm flipH="1">
            <a:off x="3480088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3" type="subTitle"/>
          </p:nvPr>
        </p:nvSpPr>
        <p:spPr>
          <a:xfrm flipH="1">
            <a:off x="3612388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9"/>
          <p:cNvSpPr txBox="1"/>
          <p:nvPr>
            <p:ph idx="4" type="ctrTitle"/>
          </p:nvPr>
        </p:nvSpPr>
        <p:spPr>
          <a:xfrm flipH="1">
            <a:off x="5715800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5" type="subTitle"/>
          </p:nvPr>
        </p:nvSpPr>
        <p:spPr>
          <a:xfrm flipH="1">
            <a:off x="5848100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9"/>
          <p:cNvSpPr txBox="1"/>
          <p:nvPr>
            <p:ph idx="6"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2">
  <p:cSld name="CUSTOM_1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-9375"/>
            <a:ext cx="2719800" cy="515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 txBox="1"/>
          <p:nvPr>
            <p:ph type="ctrTitle"/>
          </p:nvPr>
        </p:nvSpPr>
        <p:spPr>
          <a:xfrm>
            <a:off x="3961500" y="2025782"/>
            <a:ext cx="2319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0"/>
          <p:cNvSpPr txBox="1"/>
          <p:nvPr>
            <p:ph idx="1" type="subTitle"/>
          </p:nvPr>
        </p:nvSpPr>
        <p:spPr>
          <a:xfrm>
            <a:off x="3961500" y="2487232"/>
            <a:ext cx="1905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hasCustomPrompt="1" idx="2" type="title"/>
          </p:nvPr>
        </p:nvSpPr>
        <p:spPr>
          <a:xfrm>
            <a:off x="1575025" y="2282850"/>
            <a:ext cx="21969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00"/>
              <a:buNone/>
              <a:defRPr sz="6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vo"/>
              <a:buNone/>
              <a:defRPr sz="28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ollego.ceec.edu.tw/Login/Index" TargetMode="External"/><Relationship Id="rId4" Type="http://schemas.openxmlformats.org/officeDocument/2006/relationships/hyperlink" Target="https://collego.ceec.edu.tw/Login/Index" TargetMode="External"/><Relationship Id="rId5" Type="http://schemas.openxmlformats.org/officeDocument/2006/relationships/hyperlink" Target="https://ioh.tw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 rot="10800000">
            <a:off x="-246523" y="-621760"/>
            <a:ext cx="2828932" cy="1718070"/>
          </a:xfrm>
          <a:custGeom>
            <a:rect b="b" l="l" r="r" t="t"/>
            <a:pathLst>
              <a:path extrusionOk="0" h="187511" w="282399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28"/>
          <p:cNvGrpSpPr/>
          <p:nvPr/>
        </p:nvGrpSpPr>
        <p:grpSpPr>
          <a:xfrm rot="10800000">
            <a:off x="7182766" y="3339995"/>
            <a:ext cx="2878649" cy="1807001"/>
            <a:chOff x="236700" y="391800"/>
            <a:chExt cx="7184050" cy="4930425"/>
          </a:xfrm>
        </p:grpSpPr>
        <p:sp>
          <p:nvSpPr>
            <p:cNvPr id="171" name="Google Shape;171;p28"/>
            <p:cNvSpPr/>
            <p:nvPr/>
          </p:nvSpPr>
          <p:spPr>
            <a:xfrm>
              <a:off x="309275" y="518025"/>
              <a:ext cx="7059975" cy="4687775"/>
            </a:xfrm>
            <a:custGeom>
              <a:rect b="b" l="l" r="r" t="t"/>
              <a:pathLst>
                <a:path extrusionOk="0" h="187511" w="282399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236700" y="391800"/>
              <a:ext cx="7184050" cy="4930425"/>
            </a:xfrm>
            <a:custGeom>
              <a:rect b="b" l="l" r="r" t="t"/>
              <a:pathLst>
                <a:path extrusionOk="0" h="197217" w="287362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28"/>
          <p:cNvGrpSpPr/>
          <p:nvPr/>
        </p:nvGrpSpPr>
        <p:grpSpPr>
          <a:xfrm rot="6772370">
            <a:off x="314433" y="-1413864"/>
            <a:ext cx="2613311" cy="5224821"/>
            <a:chOff x="2499325" y="238125"/>
            <a:chExt cx="2613225" cy="5224650"/>
          </a:xfrm>
        </p:grpSpPr>
        <p:sp>
          <p:nvSpPr>
            <p:cNvPr id="174" name="Google Shape;174;p28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8"/>
          <p:cNvSpPr txBox="1"/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社會組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選組經驗分享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177" name="Google Shape;177;p28"/>
          <p:cNvSpPr txBox="1"/>
          <p:nvPr>
            <p:ph idx="1" type="subTitle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rPr>
              <a:t>204 曾振容</a:t>
            </a:r>
            <a:endParaRPr>
              <a:solidFill>
                <a:schemeClr val="dk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rPr>
              <a:t>205 劉于萌</a:t>
            </a:r>
            <a:endParaRPr>
              <a:solidFill>
                <a:schemeClr val="dk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rPr>
              <a:t>207 洪翊嘉</a:t>
            </a:r>
            <a:endParaRPr>
              <a:solidFill>
                <a:schemeClr val="dk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4243350" y="3077613"/>
            <a:ext cx="657300" cy="7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28"/>
          <p:cNvGrpSpPr/>
          <p:nvPr/>
        </p:nvGrpSpPr>
        <p:grpSpPr>
          <a:xfrm flipH="1">
            <a:off x="7007806" y="-799290"/>
            <a:ext cx="2554808" cy="3477212"/>
            <a:chOff x="1882000" y="238175"/>
            <a:chExt cx="3843550" cy="5231250"/>
          </a:xfrm>
        </p:grpSpPr>
        <p:sp>
          <p:nvSpPr>
            <p:cNvPr id="180" name="Google Shape;180;p28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8"/>
          <p:cNvGrpSpPr/>
          <p:nvPr/>
        </p:nvGrpSpPr>
        <p:grpSpPr>
          <a:xfrm rot="1384210">
            <a:off x="3429995" y="3154810"/>
            <a:ext cx="5686527" cy="3437375"/>
            <a:chOff x="238125" y="693075"/>
            <a:chExt cx="7137450" cy="4314425"/>
          </a:xfrm>
        </p:grpSpPr>
        <p:sp>
          <p:nvSpPr>
            <p:cNvPr id="204" name="Google Shape;204;p28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28"/>
          <p:cNvGrpSpPr/>
          <p:nvPr/>
        </p:nvGrpSpPr>
        <p:grpSpPr>
          <a:xfrm rot="6928276">
            <a:off x="-25977" y="-74682"/>
            <a:ext cx="1600666" cy="3084687"/>
            <a:chOff x="2453450" y="238025"/>
            <a:chExt cx="2711225" cy="5224875"/>
          </a:xfrm>
        </p:grpSpPr>
        <p:sp>
          <p:nvSpPr>
            <p:cNvPr id="207" name="Google Shape;207;p28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Google Shape;259;p28"/>
          <p:cNvGrpSpPr/>
          <p:nvPr/>
        </p:nvGrpSpPr>
        <p:grpSpPr>
          <a:xfrm flipH="1" rot="-1580682">
            <a:off x="-893836" y="1886634"/>
            <a:ext cx="2033380" cy="4356877"/>
            <a:chOff x="2650500" y="238500"/>
            <a:chExt cx="2300750" cy="5232700"/>
          </a:xfrm>
        </p:grpSpPr>
        <p:sp>
          <p:nvSpPr>
            <p:cNvPr id="260" name="Google Shape;260;p28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28"/>
          <p:cNvGrpSpPr/>
          <p:nvPr/>
        </p:nvGrpSpPr>
        <p:grpSpPr>
          <a:xfrm rot="5400000">
            <a:off x="8158010" y="3740199"/>
            <a:ext cx="1254993" cy="1726601"/>
            <a:chOff x="1913725" y="238075"/>
            <a:chExt cx="3807625" cy="5238475"/>
          </a:xfrm>
        </p:grpSpPr>
        <p:sp>
          <p:nvSpPr>
            <p:cNvPr id="264" name="Google Shape;264;p28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37"/>
          <p:cNvGrpSpPr/>
          <p:nvPr/>
        </p:nvGrpSpPr>
        <p:grpSpPr>
          <a:xfrm>
            <a:off x="-160997" y="3692471"/>
            <a:ext cx="1957728" cy="1943910"/>
            <a:chOff x="1173550" y="238600"/>
            <a:chExt cx="5252825" cy="5215750"/>
          </a:xfrm>
        </p:grpSpPr>
        <p:sp>
          <p:nvSpPr>
            <p:cNvPr id="1127" name="Google Shape;1127;p37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2" name="Google Shape;1312;p37"/>
          <p:cNvSpPr/>
          <p:nvPr/>
        </p:nvSpPr>
        <p:spPr>
          <a:xfrm>
            <a:off x="4754900" y="1357300"/>
            <a:ext cx="7079400" cy="3826525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37"/>
          <p:cNvSpPr/>
          <p:nvPr/>
        </p:nvSpPr>
        <p:spPr>
          <a:xfrm>
            <a:off x="725800" y="2288175"/>
            <a:ext cx="7704000" cy="140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37"/>
          <p:cNvSpPr txBox="1"/>
          <p:nvPr>
            <p:ph idx="6"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選組原因</a:t>
            </a:r>
            <a:endParaRPr sz="4800"/>
          </a:p>
        </p:txBody>
      </p:sp>
      <p:grpSp>
        <p:nvGrpSpPr>
          <p:cNvPr id="1315" name="Google Shape;1315;p37"/>
          <p:cNvGrpSpPr/>
          <p:nvPr/>
        </p:nvGrpSpPr>
        <p:grpSpPr>
          <a:xfrm>
            <a:off x="7778903" y="-203904"/>
            <a:ext cx="1957728" cy="1943910"/>
            <a:chOff x="1173550" y="238600"/>
            <a:chExt cx="5252825" cy="5215750"/>
          </a:xfrm>
        </p:grpSpPr>
        <p:sp>
          <p:nvSpPr>
            <p:cNvPr id="1316" name="Google Shape;1316;p37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1" name="Google Shape;1501;p37"/>
          <p:cNvGrpSpPr/>
          <p:nvPr/>
        </p:nvGrpSpPr>
        <p:grpSpPr>
          <a:xfrm>
            <a:off x="1963871" y="1410595"/>
            <a:ext cx="731626" cy="581481"/>
            <a:chOff x="235075" y="777725"/>
            <a:chExt cx="7186900" cy="4132775"/>
          </a:xfrm>
        </p:grpSpPr>
        <p:sp>
          <p:nvSpPr>
            <p:cNvPr id="1502" name="Google Shape;1502;p37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4" name="Google Shape;1504;p37"/>
          <p:cNvGrpSpPr/>
          <p:nvPr/>
        </p:nvGrpSpPr>
        <p:grpSpPr>
          <a:xfrm flipH="1" rot="10800000">
            <a:off x="4167309" y="1384145"/>
            <a:ext cx="808526" cy="607931"/>
            <a:chOff x="235075" y="777725"/>
            <a:chExt cx="7186900" cy="4132775"/>
          </a:xfrm>
        </p:grpSpPr>
        <p:sp>
          <p:nvSpPr>
            <p:cNvPr id="1505" name="Google Shape;1505;p37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7" name="Google Shape;1507;p37"/>
          <p:cNvSpPr/>
          <p:nvPr/>
        </p:nvSpPr>
        <p:spPr>
          <a:xfrm flipH="1" rot="-5263555">
            <a:off x="6523865" y="1328900"/>
            <a:ext cx="588762" cy="718414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37"/>
          <p:cNvSpPr txBox="1"/>
          <p:nvPr>
            <p:ph idx="1" type="subTitle"/>
          </p:nvPr>
        </p:nvSpPr>
        <p:spPr>
          <a:xfrm flipH="1">
            <a:off x="1115200" y="3072600"/>
            <a:ext cx="2364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化學不好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社會科的成績排名前面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（原本想讀三類的心理系）</a:t>
            </a:r>
            <a:endParaRPr sz="1400"/>
          </a:p>
        </p:txBody>
      </p:sp>
      <p:sp>
        <p:nvSpPr>
          <p:cNvPr id="1509" name="Google Shape;1509;p37"/>
          <p:cNvSpPr txBox="1"/>
          <p:nvPr>
            <p:ph idx="5" type="subTitle"/>
          </p:nvPr>
        </p:nvSpPr>
        <p:spPr>
          <a:xfrm flipH="1">
            <a:off x="5848100" y="3114675"/>
            <a:ext cx="2063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父母建議以及父母職業</a:t>
            </a:r>
            <a:endParaRPr sz="1400"/>
          </a:p>
        </p:txBody>
      </p:sp>
      <p:sp>
        <p:nvSpPr>
          <p:cNvPr id="1510" name="Google Shape;1510;p37"/>
          <p:cNvSpPr txBox="1"/>
          <p:nvPr>
            <p:ph type="ctrTitle"/>
          </p:nvPr>
        </p:nvSpPr>
        <p:spPr>
          <a:xfrm flipH="1">
            <a:off x="1244400" y="2452694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成績</a:t>
            </a:r>
            <a:endParaRPr/>
          </a:p>
        </p:txBody>
      </p:sp>
      <p:sp>
        <p:nvSpPr>
          <p:cNvPr id="1511" name="Google Shape;1511;p37"/>
          <p:cNvSpPr txBox="1"/>
          <p:nvPr>
            <p:ph idx="2" type="ctrTitle"/>
          </p:nvPr>
        </p:nvSpPr>
        <p:spPr>
          <a:xfrm flipH="1">
            <a:off x="3480088" y="2442994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興趣</a:t>
            </a:r>
            <a:endParaRPr/>
          </a:p>
        </p:txBody>
      </p:sp>
      <p:sp>
        <p:nvSpPr>
          <p:cNvPr id="1512" name="Google Shape;1512;p37"/>
          <p:cNvSpPr txBox="1"/>
          <p:nvPr>
            <p:ph idx="4" type="ctrTitle"/>
          </p:nvPr>
        </p:nvSpPr>
        <p:spPr>
          <a:xfrm flipH="1">
            <a:off x="5715800" y="2452707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家庭</a:t>
            </a:r>
            <a:endParaRPr/>
          </a:p>
        </p:txBody>
      </p:sp>
      <p:sp>
        <p:nvSpPr>
          <p:cNvPr id="1513" name="Google Shape;1513;p37"/>
          <p:cNvSpPr txBox="1"/>
          <p:nvPr/>
        </p:nvSpPr>
        <p:spPr>
          <a:xfrm>
            <a:off x="2139014" y="1482325"/>
            <a:ext cx="381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01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14" name="Google Shape;1514;p37"/>
          <p:cNvSpPr txBox="1"/>
          <p:nvPr/>
        </p:nvSpPr>
        <p:spPr>
          <a:xfrm>
            <a:off x="4383675" y="1514725"/>
            <a:ext cx="6441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02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15" name="Google Shape;1515;p37"/>
          <p:cNvSpPr txBox="1"/>
          <p:nvPr/>
        </p:nvSpPr>
        <p:spPr>
          <a:xfrm>
            <a:off x="6622800" y="1514713"/>
            <a:ext cx="932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03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16" name="Google Shape;1516;p37"/>
          <p:cNvSpPr/>
          <p:nvPr/>
        </p:nvSpPr>
        <p:spPr>
          <a:xfrm>
            <a:off x="4738600" y="3640675"/>
            <a:ext cx="3691200" cy="65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37"/>
          <p:cNvSpPr txBox="1"/>
          <p:nvPr>
            <p:ph idx="3" type="subTitle"/>
          </p:nvPr>
        </p:nvSpPr>
        <p:spPr>
          <a:xfrm flipH="1">
            <a:off x="3612388" y="306775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從喜歡做的事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去找未來想做的事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e.g.喜歡看國際新聞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38"/>
          <p:cNvGrpSpPr/>
          <p:nvPr/>
        </p:nvGrpSpPr>
        <p:grpSpPr>
          <a:xfrm rot="3758011">
            <a:off x="-649201" y="4116925"/>
            <a:ext cx="1746380" cy="1083355"/>
            <a:chOff x="235075" y="777725"/>
            <a:chExt cx="7186900" cy="4132775"/>
          </a:xfrm>
        </p:grpSpPr>
        <p:sp>
          <p:nvSpPr>
            <p:cNvPr id="1523" name="Google Shape;1523;p38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5" name="Google Shape;1525;p38"/>
          <p:cNvGrpSpPr/>
          <p:nvPr/>
        </p:nvGrpSpPr>
        <p:grpSpPr>
          <a:xfrm>
            <a:off x="-1631720" y="3568817"/>
            <a:ext cx="2279726" cy="2263636"/>
            <a:chOff x="1173550" y="238600"/>
            <a:chExt cx="5252825" cy="5215750"/>
          </a:xfrm>
        </p:grpSpPr>
        <p:sp>
          <p:nvSpPr>
            <p:cNvPr id="1526" name="Google Shape;1526;p38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1" name="Google Shape;1711;p38"/>
          <p:cNvSpPr/>
          <p:nvPr/>
        </p:nvSpPr>
        <p:spPr>
          <a:xfrm>
            <a:off x="4047575" y="3602340"/>
            <a:ext cx="1540800" cy="10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2" name="Google Shape;1712;p38"/>
          <p:cNvGrpSpPr/>
          <p:nvPr/>
        </p:nvGrpSpPr>
        <p:grpSpPr>
          <a:xfrm flipH="1">
            <a:off x="3669671" y="3402520"/>
            <a:ext cx="731626" cy="581481"/>
            <a:chOff x="235075" y="777725"/>
            <a:chExt cx="7186900" cy="4132775"/>
          </a:xfrm>
        </p:grpSpPr>
        <p:sp>
          <p:nvSpPr>
            <p:cNvPr id="1713" name="Google Shape;1713;p38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5" name="Google Shape;1715;p38"/>
          <p:cNvSpPr/>
          <p:nvPr/>
        </p:nvSpPr>
        <p:spPr>
          <a:xfrm>
            <a:off x="6215650" y="3602340"/>
            <a:ext cx="1540800" cy="10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38"/>
          <p:cNvSpPr/>
          <p:nvPr/>
        </p:nvSpPr>
        <p:spPr>
          <a:xfrm>
            <a:off x="1879450" y="3602340"/>
            <a:ext cx="1540800" cy="10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38"/>
          <p:cNvSpPr/>
          <p:nvPr/>
        </p:nvSpPr>
        <p:spPr>
          <a:xfrm>
            <a:off x="4047600" y="2071075"/>
            <a:ext cx="1540800" cy="10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38"/>
          <p:cNvSpPr/>
          <p:nvPr/>
        </p:nvSpPr>
        <p:spPr>
          <a:xfrm>
            <a:off x="6215675" y="2071075"/>
            <a:ext cx="1540800" cy="10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38"/>
          <p:cNvSpPr txBox="1"/>
          <p:nvPr>
            <p:ph idx="15" type="ctrTitle"/>
          </p:nvPr>
        </p:nvSpPr>
        <p:spPr>
          <a:xfrm flipH="1">
            <a:off x="1794000" y="369809"/>
            <a:ext cx="5556000" cy="12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我的感想</a:t>
            </a:r>
            <a:endParaRPr sz="4800"/>
          </a:p>
        </p:txBody>
      </p:sp>
      <p:sp>
        <p:nvSpPr>
          <p:cNvPr id="1720" name="Google Shape;1720;p38"/>
          <p:cNvSpPr txBox="1"/>
          <p:nvPr>
            <p:ph idx="14" type="subTitle"/>
          </p:nvPr>
        </p:nvSpPr>
        <p:spPr>
          <a:xfrm>
            <a:off x="6191500" y="3951650"/>
            <a:ext cx="1611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每天爬五樓爬到缺氧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721" name="Google Shape;1721;p38"/>
          <p:cNvSpPr txBox="1"/>
          <p:nvPr>
            <p:ph idx="6" type="ctrTitle"/>
          </p:nvPr>
        </p:nvSpPr>
        <p:spPr>
          <a:xfrm>
            <a:off x="1696775" y="34333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成績</a:t>
            </a:r>
            <a:endParaRPr sz="1400"/>
          </a:p>
        </p:txBody>
      </p:sp>
      <p:sp>
        <p:nvSpPr>
          <p:cNvPr id="1722" name="Google Shape;1722;p38"/>
          <p:cNvSpPr/>
          <p:nvPr/>
        </p:nvSpPr>
        <p:spPr>
          <a:xfrm>
            <a:off x="1879475" y="2071075"/>
            <a:ext cx="1540800" cy="10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38"/>
          <p:cNvSpPr txBox="1"/>
          <p:nvPr>
            <p:ph type="ctrTitle"/>
          </p:nvPr>
        </p:nvSpPr>
        <p:spPr>
          <a:xfrm>
            <a:off x="2334425" y="1909100"/>
            <a:ext cx="631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</a:rPr>
              <a:t>同儕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724" name="Google Shape;1724;p38"/>
          <p:cNvSpPr txBox="1"/>
          <p:nvPr>
            <p:ph idx="1" type="subTitle"/>
          </p:nvPr>
        </p:nvSpPr>
        <p:spPr>
          <a:xfrm>
            <a:off x="1933225" y="2486900"/>
            <a:ext cx="1487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</a:rPr>
              <a:t>容易有共同目標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725" name="Google Shape;1725;p38"/>
          <p:cNvSpPr txBox="1"/>
          <p:nvPr>
            <p:ph idx="2" type="ctrTitle"/>
          </p:nvPr>
        </p:nvSpPr>
        <p:spPr>
          <a:xfrm>
            <a:off x="3864712" y="190419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學科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726" name="Google Shape;1726;p38"/>
          <p:cNvSpPr txBox="1"/>
          <p:nvPr>
            <p:ph idx="3" type="subTitle"/>
          </p:nvPr>
        </p:nvSpPr>
        <p:spPr>
          <a:xfrm>
            <a:off x="4101262" y="2354019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highlight>
                  <a:srgbClr val="BBE487"/>
                </a:highlight>
              </a:rPr>
              <a:t>讀起來更有成就感</a:t>
            </a:r>
            <a:endParaRPr sz="1200">
              <a:solidFill>
                <a:schemeClr val="dk2"/>
              </a:solidFill>
              <a:highlight>
                <a:srgbClr val="BBE487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highlight>
                  <a:srgbClr val="BBE487"/>
                </a:highlight>
              </a:rPr>
              <a:t>讀書時間也更充裕</a:t>
            </a:r>
            <a:endParaRPr sz="1200">
              <a:solidFill>
                <a:schemeClr val="dk2"/>
              </a:solidFill>
              <a:highlight>
                <a:srgbClr val="BBE487"/>
              </a:highlight>
            </a:endParaRPr>
          </a:p>
        </p:txBody>
      </p:sp>
      <p:sp>
        <p:nvSpPr>
          <p:cNvPr id="1727" name="Google Shape;1727;p38"/>
          <p:cNvSpPr txBox="1"/>
          <p:nvPr>
            <p:ph idx="4" type="ctrTitle"/>
          </p:nvPr>
        </p:nvSpPr>
        <p:spPr>
          <a:xfrm>
            <a:off x="6032663" y="19042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</a:rPr>
              <a:t>迷思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728" name="Google Shape;1728;p38"/>
          <p:cNvSpPr txBox="1"/>
          <p:nvPr>
            <p:ph idx="5" type="subTitle"/>
          </p:nvPr>
        </p:nvSpPr>
        <p:spPr>
          <a:xfrm>
            <a:off x="6151775" y="2330825"/>
            <a:ext cx="16683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社會組</a:t>
            </a:r>
            <a:r>
              <a:rPr lang="e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≠</a:t>
            </a:r>
            <a:r>
              <a:rPr lang="es" sz="1200">
                <a:solidFill>
                  <a:schemeClr val="dk2"/>
                </a:solidFill>
              </a:rPr>
              <a:t>數學差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讀書風氣因班而異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而非因組而異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729" name="Google Shape;1729;p38"/>
          <p:cNvSpPr txBox="1"/>
          <p:nvPr>
            <p:ph idx="7" type="subTitle"/>
          </p:nvPr>
        </p:nvSpPr>
        <p:spPr>
          <a:xfrm>
            <a:off x="1933150" y="3951650"/>
            <a:ext cx="1487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</a:rPr>
              <a:t>前標後標落差大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730" name="Google Shape;1730;p38"/>
          <p:cNvSpPr txBox="1"/>
          <p:nvPr>
            <p:ph idx="8" type="ctrTitle"/>
          </p:nvPr>
        </p:nvSpPr>
        <p:spPr>
          <a:xfrm>
            <a:off x="3864712" y="34299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學科</a:t>
            </a:r>
            <a:endParaRPr sz="1400"/>
          </a:p>
        </p:txBody>
      </p:sp>
      <p:sp>
        <p:nvSpPr>
          <p:cNvPr id="1731" name="Google Shape;1731;p38"/>
          <p:cNvSpPr txBox="1"/>
          <p:nvPr>
            <p:ph idx="9" type="subTitle"/>
          </p:nvPr>
        </p:nvSpPr>
        <p:spPr>
          <a:xfrm>
            <a:off x="4047550" y="3951650"/>
            <a:ext cx="15408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</a:rPr>
              <a:t>自然科內容淺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732" name="Google Shape;1732;p38"/>
          <p:cNvSpPr txBox="1"/>
          <p:nvPr>
            <p:ph idx="13" type="ctrTitle"/>
          </p:nvPr>
        </p:nvSpPr>
        <p:spPr>
          <a:xfrm>
            <a:off x="6032613" y="342994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</a:rPr>
              <a:t>位置</a:t>
            </a:r>
            <a:endParaRPr sz="1400">
              <a:solidFill>
                <a:schemeClr val="dk1"/>
              </a:solidFill>
            </a:endParaRPr>
          </a:p>
        </p:txBody>
      </p:sp>
      <p:grpSp>
        <p:nvGrpSpPr>
          <p:cNvPr id="1733" name="Google Shape;1733;p38"/>
          <p:cNvGrpSpPr/>
          <p:nvPr/>
        </p:nvGrpSpPr>
        <p:grpSpPr>
          <a:xfrm>
            <a:off x="1481958" y="1826720"/>
            <a:ext cx="731626" cy="581481"/>
            <a:chOff x="235075" y="777725"/>
            <a:chExt cx="7186900" cy="4132775"/>
          </a:xfrm>
        </p:grpSpPr>
        <p:sp>
          <p:nvSpPr>
            <p:cNvPr id="1734" name="Google Shape;1734;p38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lt1"/>
                  </a:solidFill>
                  <a:latin typeface="Arvo"/>
                  <a:ea typeface="Arvo"/>
                  <a:cs typeface="Arvo"/>
                  <a:sym typeface="Arvo"/>
                </a:rPr>
                <a:t>01</a:t>
              </a:r>
              <a:endPara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6" name="Google Shape;1736;p38"/>
          <p:cNvGrpSpPr/>
          <p:nvPr/>
        </p:nvGrpSpPr>
        <p:grpSpPr>
          <a:xfrm>
            <a:off x="5833696" y="1826720"/>
            <a:ext cx="731626" cy="581481"/>
            <a:chOff x="235075" y="777725"/>
            <a:chExt cx="7186900" cy="4132775"/>
          </a:xfrm>
        </p:grpSpPr>
        <p:sp>
          <p:nvSpPr>
            <p:cNvPr id="1737" name="Google Shape;1737;p38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8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9" name="Google Shape;1739;p38"/>
          <p:cNvGrpSpPr/>
          <p:nvPr/>
        </p:nvGrpSpPr>
        <p:grpSpPr>
          <a:xfrm flipH="1" rot="4937060">
            <a:off x="1456370" y="3298590"/>
            <a:ext cx="782800" cy="618213"/>
            <a:chOff x="236225" y="821275"/>
            <a:chExt cx="7149425" cy="4059550"/>
          </a:xfrm>
        </p:grpSpPr>
        <p:sp>
          <p:nvSpPr>
            <p:cNvPr id="1740" name="Google Shape;1740;p38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2" name="Google Shape;1742;p38"/>
          <p:cNvGrpSpPr/>
          <p:nvPr/>
        </p:nvGrpSpPr>
        <p:grpSpPr>
          <a:xfrm rot="8295469">
            <a:off x="3634489" y="1845780"/>
            <a:ext cx="782831" cy="618158"/>
            <a:chOff x="236225" y="821275"/>
            <a:chExt cx="7149425" cy="4059550"/>
          </a:xfrm>
        </p:grpSpPr>
        <p:sp>
          <p:nvSpPr>
            <p:cNvPr id="1743" name="Google Shape;1743;p38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5" name="Google Shape;1745;p38"/>
          <p:cNvSpPr/>
          <p:nvPr/>
        </p:nvSpPr>
        <p:spPr>
          <a:xfrm rot="10800000">
            <a:off x="5749598" y="3402236"/>
            <a:ext cx="768728" cy="582049"/>
          </a:xfrm>
          <a:custGeom>
            <a:rect b="b" l="l" r="r" t="t"/>
            <a:pathLst>
              <a:path extrusionOk="0" h="152869" w="280814">
                <a:moveTo>
                  <a:pt x="129208" y="1"/>
                </a:moveTo>
                <a:cubicBezTo>
                  <a:pt x="96901" y="1"/>
                  <a:pt x="66152" y="4569"/>
                  <a:pt x="32805" y="11476"/>
                </a:cubicBezTo>
                <a:cubicBezTo>
                  <a:pt x="7839" y="16658"/>
                  <a:pt x="6821" y="45129"/>
                  <a:pt x="3448" y="63859"/>
                </a:cubicBezTo>
                <a:cubicBezTo>
                  <a:pt x="0" y="82928"/>
                  <a:pt x="2770" y="103183"/>
                  <a:pt x="13435" y="119369"/>
                </a:cubicBezTo>
                <a:cubicBezTo>
                  <a:pt x="19144" y="128056"/>
                  <a:pt x="26700" y="135649"/>
                  <a:pt x="35933" y="140435"/>
                </a:cubicBezTo>
                <a:cubicBezTo>
                  <a:pt x="46673" y="145994"/>
                  <a:pt x="58997" y="147464"/>
                  <a:pt x="71056" y="148632"/>
                </a:cubicBezTo>
                <a:cubicBezTo>
                  <a:pt x="99074" y="151344"/>
                  <a:pt x="127239" y="152869"/>
                  <a:pt x="155390" y="152869"/>
                </a:cubicBezTo>
                <a:cubicBezTo>
                  <a:pt x="180440" y="152869"/>
                  <a:pt x="205477" y="151662"/>
                  <a:pt x="230390" y="149009"/>
                </a:cubicBezTo>
                <a:cubicBezTo>
                  <a:pt x="240301" y="147954"/>
                  <a:pt x="250401" y="146616"/>
                  <a:pt x="259408" y="142320"/>
                </a:cubicBezTo>
                <a:cubicBezTo>
                  <a:pt x="268415" y="138042"/>
                  <a:pt x="276291" y="130298"/>
                  <a:pt x="278326" y="120538"/>
                </a:cubicBezTo>
                <a:cubicBezTo>
                  <a:pt x="280813" y="108497"/>
                  <a:pt x="273898" y="96174"/>
                  <a:pt x="264439" y="88335"/>
                </a:cubicBezTo>
                <a:cubicBezTo>
                  <a:pt x="254980" y="80497"/>
                  <a:pt x="243260" y="76069"/>
                  <a:pt x="232124" y="70868"/>
                </a:cubicBezTo>
                <a:cubicBezTo>
                  <a:pt x="220988" y="65687"/>
                  <a:pt x="209814" y="59205"/>
                  <a:pt x="203238" y="48841"/>
                </a:cubicBezTo>
                <a:cubicBezTo>
                  <a:pt x="197170" y="39269"/>
                  <a:pt x="195606" y="27266"/>
                  <a:pt x="188880" y="18184"/>
                </a:cubicBezTo>
                <a:cubicBezTo>
                  <a:pt x="178158" y="3713"/>
                  <a:pt x="157959" y="755"/>
                  <a:pt x="139964" y="171"/>
                </a:cubicBezTo>
                <a:cubicBezTo>
                  <a:pt x="136356" y="56"/>
                  <a:pt x="132773" y="1"/>
                  <a:pt x="129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6" name="Google Shape;1746;p38"/>
          <p:cNvGrpSpPr/>
          <p:nvPr/>
        </p:nvGrpSpPr>
        <p:grpSpPr>
          <a:xfrm>
            <a:off x="8200645" y="539994"/>
            <a:ext cx="1548008" cy="1537082"/>
            <a:chOff x="1173550" y="238600"/>
            <a:chExt cx="5252825" cy="5215750"/>
          </a:xfrm>
        </p:grpSpPr>
        <p:sp>
          <p:nvSpPr>
            <p:cNvPr id="1747" name="Google Shape;1747;p38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8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8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8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8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8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8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8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8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8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8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8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8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8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8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8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8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8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8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8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8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8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8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8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8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8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8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8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8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8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8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8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8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8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8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8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8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8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8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8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8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8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8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8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8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8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8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8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8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8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8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8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8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8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8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8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8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8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8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8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8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8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8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8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8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8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8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8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8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8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8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8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8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8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8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8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8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8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8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8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8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8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8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8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8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8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8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8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8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2" name="Google Shape;1932;p38"/>
          <p:cNvSpPr txBox="1"/>
          <p:nvPr/>
        </p:nvSpPr>
        <p:spPr>
          <a:xfrm>
            <a:off x="3708025" y="1904200"/>
            <a:ext cx="631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rPr>
              <a:t>02</a:t>
            </a:r>
            <a:endParaRPr>
              <a:solidFill>
                <a:schemeClr val="accent2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33" name="Google Shape;1933;p38"/>
          <p:cNvSpPr txBox="1"/>
          <p:nvPr/>
        </p:nvSpPr>
        <p:spPr>
          <a:xfrm>
            <a:off x="1167025" y="615300"/>
            <a:ext cx="4979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4" name="Google Shape;1934;p38"/>
          <p:cNvSpPr txBox="1"/>
          <p:nvPr/>
        </p:nvSpPr>
        <p:spPr>
          <a:xfrm>
            <a:off x="6032625" y="1906100"/>
            <a:ext cx="406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03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35" name="Google Shape;1935;p38"/>
          <p:cNvSpPr txBox="1"/>
          <p:nvPr/>
        </p:nvSpPr>
        <p:spPr>
          <a:xfrm>
            <a:off x="1575500" y="3548250"/>
            <a:ext cx="5445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rPr>
              <a:t>01</a:t>
            </a:r>
            <a:endParaRPr>
              <a:solidFill>
                <a:schemeClr val="accent2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36" name="Google Shape;1936;p38"/>
          <p:cNvSpPr txBox="1"/>
          <p:nvPr/>
        </p:nvSpPr>
        <p:spPr>
          <a:xfrm>
            <a:off x="3804025" y="3548250"/>
            <a:ext cx="6312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02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37" name="Google Shape;1937;p38"/>
          <p:cNvSpPr txBox="1"/>
          <p:nvPr/>
        </p:nvSpPr>
        <p:spPr>
          <a:xfrm>
            <a:off x="6032625" y="3548250"/>
            <a:ext cx="982500" cy="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rPr>
              <a:t>03</a:t>
            </a:r>
            <a:endParaRPr>
              <a:solidFill>
                <a:schemeClr val="accent2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38" name="Google Shape;1938;p38"/>
          <p:cNvSpPr txBox="1"/>
          <p:nvPr/>
        </p:nvSpPr>
        <p:spPr>
          <a:xfrm>
            <a:off x="544525" y="2346125"/>
            <a:ext cx="12810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48C79"/>
                </a:solidFill>
                <a:latin typeface="Arvo"/>
                <a:ea typeface="Arvo"/>
                <a:cs typeface="Arvo"/>
                <a:sym typeface="Arvo"/>
              </a:rPr>
              <a:t>PROS</a:t>
            </a:r>
            <a:endParaRPr sz="3000">
              <a:solidFill>
                <a:srgbClr val="448C7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39" name="Google Shape;1939;p38"/>
          <p:cNvSpPr txBox="1"/>
          <p:nvPr/>
        </p:nvSpPr>
        <p:spPr>
          <a:xfrm>
            <a:off x="293375" y="3951650"/>
            <a:ext cx="15861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48C79"/>
                </a:solidFill>
                <a:latin typeface="Arvo"/>
                <a:ea typeface="Arvo"/>
                <a:cs typeface="Arvo"/>
                <a:sym typeface="Arvo"/>
              </a:rPr>
              <a:t>CONS</a:t>
            </a:r>
            <a:endParaRPr sz="3000">
              <a:solidFill>
                <a:srgbClr val="448C79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39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1945" name="Google Shape;1945;p39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8" name="Google Shape;1948;p39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9" name="Google Shape;1949;p39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1950" name="Google Shape;1950;p39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2" name="Google Shape;1952;p39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1953" name="Google Shape;1953;p3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5" name="Google Shape;1955;p39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6" name="Google Shape;1956;p39"/>
          <p:cNvSpPr txBox="1"/>
          <p:nvPr>
            <p:ph type="ctrTitle"/>
          </p:nvPr>
        </p:nvSpPr>
        <p:spPr>
          <a:xfrm>
            <a:off x="1046250" y="28843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accent2"/>
                </a:solidFill>
              </a:rPr>
              <a:t>自我介紹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1957" name="Google Shape;1957;p39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958" name="Google Shape;1958;p39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1959" name="Google Shape;1959;p39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39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9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9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9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9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9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9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9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9"/>
            <p:cNvSpPr/>
            <p:nvPr/>
          </p:nvSpPr>
          <p:spPr>
            <a:xfrm>
              <a:off x="4713401" y="3101236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9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9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39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9"/>
            <p:cNvSpPr/>
            <p:nvPr/>
          </p:nvSpPr>
          <p:spPr>
            <a:xfrm>
              <a:off x="6405511" y="244000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9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4" name="Google Shape;1974;p39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5" name="Google Shape;1975;p39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1976" name="Google Shape;1976;p39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39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9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9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39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39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39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3" name="Google Shape;1983;p39"/>
          <p:cNvGrpSpPr/>
          <p:nvPr/>
        </p:nvGrpSpPr>
        <p:grpSpPr>
          <a:xfrm flipH="1" rot="1345290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1984" name="Google Shape;1984;p39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39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39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39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39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9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9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39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39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9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9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9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39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9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9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39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9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9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9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39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39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9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9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9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39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9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9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9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9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9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9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9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9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9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9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9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9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9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9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9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9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9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9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9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9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9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9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9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9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9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9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9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0" name="Google Shape;2040;p40"/>
          <p:cNvGrpSpPr/>
          <p:nvPr/>
        </p:nvGrpSpPr>
        <p:grpSpPr>
          <a:xfrm rot="2515337">
            <a:off x="6283104" y="-699851"/>
            <a:ext cx="4666330" cy="2683339"/>
            <a:chOff x="235075" y="777725"/>
            <a:chExt cx="7186900" cy="4132775"/>
          </a:xfrm>
        </p:grpSpPr>
        <p:sp>
          <p:nvSpPr>
            <p:cNvPr id="2041" name="Google Shape;2041;p40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3" name="Google Shape;2043;p40"/>
          <p:cNvGrpSpPr/>
          <p:nvPr/>
        </p:nvGrpSpPr>
        <p:grpSpPr>
          <a:xfrm>
            <a:off x="-406629" y="3919829"/>
            <a:ext cx="1711370" cy="1699291"/>
            <a:chOff x="1173550" y="238600"/>
            <a:chExt cx="5252825" cy="5215750"/>
          </a:xfrm>
        </p:grpSpPr>
        <p:sp>
          <p:nvSpPr>
            <p:cNvPr id="2044" name="Google Shape;2044;p40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9" name="Google Shape;2229;p40"/>
          <p:cNvGrpSpPr/>
          <p:nvPr/>
        </p:nvGrpSpPr>
        <p:grpSpPr>
          <a:xfrm>
            <a:off x="6988931" y="-667879"/>
            <a:ext cx="1697439" cy="2335312"/>
            <a:chOff x="1913725" y="238075"/>
            <a:chExt cx="3807625" cy="5238475"/>
          </a:xfrm>
        </p:grpSpPr>
        <p:sp>
          <p:nvSpPr>
            <p:cNvPr id="2230" name="Google Shape;2230;p40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2" name="Google Shape;2252;p40"/>
          <p:cNvGrpSpPr/>
          <p:nvPr/>
        </p:nvGrpSpPr>
        <p:grpSpPr>
          <a:xfrm>
            <a:off x="3274425" y="2537113"/>
            <a:ext cx="7186900" cy="4132775"/>
            <a:chOff x="235075" y="777725"/>
            <a:chExt cx="7186900" cy="4132775"/>
          </a:xfrm>
        </p:grpSpPr>
        <p:sp>
          <p:nvSpPr>
            <p:cNvPr id="2253" name="Google Shape;2253;p40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5" name="Google Shape;2255;p40"/>
          <p:cNvGrpSpPr/>
          <p:nvPr/>
        </p:nvGrpSpPr>
        <p:grpSpPr>
          <a:xfrm rot="10800000">
            <a:off x="-292320" y="-245163"/>
            <a:ext cx="3164032" cy="1912585"/>
            <a:chOff x="238125" y="693075"/>
            <a:chExt cx="7137450" cy="4314425"/>
          </a:xfrm>
        </p:grpSpPr>
        <p:sp>
          <p:nvSpPr>
            <p:cNvPr id="2256" name="Google Shape;2256;p40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8" name="Google Shape;2258;p40"/>
          <p:cNvSpPr/>
          <p:nvPr/>
        </p:nvSpPr>
        <p:spPr>
          <a:xfrm>
            <a:off x="732979" y="552450"/>
            <a:ext cx="3581400" cy="405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9" name="Google Shape;2259;p40"/>
          <p:cNvSpPr txBox="1"/>
          <p:nvPr>
            <p:ph idx="1" type="subTitle"/>
          </p:nvPr>
        </p:nvSpPr>
        <p:spPr>
          <a:xfrm>
            <a:off x="332175" y="843350"/>
            <a:ext cx="4383000" cy="28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AE1C8"/>
                </a:solidFill>
                <a:latin typeface="Trebuchet MS"/>
                <a:ea typeface="Trebuchet MS"/>
                <a:cs typeface="Trebuchet MS"/>
                <a:sym typeface="Trebuchet MS"/>
              </a:rPr>
              <a:t>All about ME!</a:t>
            </a:r>
            <a:endParaRPr b="1" sz="3600">
              <a:solidFill>
                <a:srgbClr val="FAE1C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0FFE9"/>
                </a:solidFill>
              </a:rPr>
              <a:t>姓名：洪翊嘉</a:t>
            </a:r>
            <a:endParaRPr sz="1800">
              <a:solidFill>
                <a:srgbClr val="F0FFE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0FFE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0FFE9"/>
                </a:solidFill>
              </a:rPr>
              <a:t>班級：209       207</a:t>
            </a:r>
            <a:endParaRPr sz="1800">
              <a:solidFill>
                <a:srgbClr val="F0FFE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0FFE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0FFE9"/>
                </a:solidFill>
              </a:rPr>
              <a:t>興趣：聽英文歌 參與國際交流活動</a:t>
            </a:r>
            <a:endParaRPr sz="1800">
              <a:solidFill>
                <a:srgbClr val="F0FFE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0FFE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0FFE9"/>
                </a:solidFill>
              </a:rPr>
              <a:t>優勢科目：英文</a:t>
            </a:r>
            <a:endParaRPr sz="1800">
              <a:solidFill>
                <a:srgbClr val="F0FFE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0FFE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0FFE9"/>
                </a:solidFill>
              </a:rPr>
              <a:t>社團幹部：阿卡貝拉社 文書</a:t>
            </a:r>
            <a:endParaRPr sz="1800">
              <a:solidFill>
                <a:srgbClr val="F0FFE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0FFE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0FFE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3600">
              <a:solidFill>
                <a:srgbClr val="FAE1C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260" name="Google Shape;2260;p40"/>
          <p:cNvGrpSpPr/>
          <p:nvPr/>
        </p:nvGrpSpPr>
        <p:grpSpPr>
          <a:xfrm>
            <a:off x="3752212" y="4138799"/>
            <a:ext cx="993151" cy="929412"/>
            <a:chOff x="720001" y="115874"/>
            <a:chExt cx="1901495" cy="1779461"/>
          </a:xfrm>
        </p:grpSpPr>
        <p:sp>
          <p:nvSpPr>
            <p:cNvPr id="2261" name="Google Shape;2261;p40"/>
            <p:cNvSpPr/>
            <p:nvPr/>
          </p:nvSpPr>
          <p:spPr>
            <a:xfrm>
              <a:off x="2151238" y="1123161"/>
              <a:ext cx="470258" cy="44547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1540778" y="779259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9" name="Google Shape;2269;p40"/>
          <p:cNvGrpSpPr/>
          <p:nvPr/>
        </p:nvGrpSpPr>
        <p:grpSpPr>
          <a:xfrm>
            <a:off x="4745382" y="4138788"/>
            <a:ext cx="1160922" cy="758030"/>
            <a:chOff x="720001" y="115874"/>
            <a:chExt cx="1851846" cy="1209172"/>
          </a:xfrm>
        </p:grpSpPr>
        <p:sp>
          <p:nvSpPr>
            <p:cNvPr id="2270" name="Google Shape;2270;p40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40"/>
            <p:cNvSpPr/>
            <p:nvPr/>
          </p:nvSpPr>
          <p:spPr>
            <a:xfrm>
              <a:off x="1342789" y="135060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40"/>
            <p:cNvSpPr/>
            <p:nvPr/>
          </p:nvSpPr>
          <p:spPr>
            <a:xfrm>
              <a:off x="832966" y="650945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0"/>
            <p:cNvSpPr/>
            <p:nvPr/>
          </p:nvSpPr>
          <p:spPr>
            <a:xfrm>
              <a:off x="1289799" y="911838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1813042" y="74729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40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6" name="Google Shape;2276;p40"/>
          <p:cNvGrpSpPr/>
          <p:nvPr/>
        </p:nvGrpSpPr>
        <p:grpSpPr>
          <a:xfrm>
            <a:off x="2749576" y="2083413"/>
            <a:ext cx="227207" cy="198922"/>
            <a:chOff x="4462875" y="1879812"/>
            <a:chExt cx="68901" cy="58101"/>
          </a:xfrm>
        </p:grpSpPr>
        <p:sp>
          <p:nvSpPr>
            <p:cNvPr id="2277" name="Google Shape;2277;p40"/>
            <p:cNvSpPr/>
            <p:nvPr/>
          </p:nvSpPr>
          <p:spPr>
            <a:xfrm>
              <a:off x="4462875" y="1879812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78" name="Google Shape;2278;p40"/>
            <p:cNvSpPr/>
            <p:nvPr/>
          </p:nvSpPr>
          <p:spPr>
            <a:xfrm>
              <a:off x="4494079" y="1879814"/>
              <a:ext cx="37696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0F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79" name="Google Shape;227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150" y="772125"/>
            <a:ext cx="2707451" cy="361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83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4" name="Google Shape;2284;p41"/>
          <p:cNvGrpSpPr/>
          <p:nvPr/>
        </p:nvGrpSpPr>
        <p:grpSpPr>
          <a:xfrm rot="-1783487">
            <a:off x="4934365" y="-439148"/>
            <a:ext cx="5084690" cy="2923914"/>
            <a:chOff x="235075" y="777725"/>
            <a:chExt cx="7186900" cy="4132775"/>
          </a:xfrm>
        </p:grpSpPr>
        <p:sp>
          <p:nvSpPr>
            <p:cNvPr id="2285" name="Google Shape;2285;p41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7" name="Google Shape;2287;p41"/>
          <p:cNvGrpSpPr/>
          <p:nvPr/>
        </p:nvGrpSpPr>
        <p:grpSpPr>
          <a:xfrm rot="1318731">
            <a:off x="554960" y="2563496"/>
            <a:ext cx="5084884" cy="2924026"/>
            <a:chOff x="235075" y="777725"/>
            <a:chExt cx="7186900" cy="4132775"/>
          </a:xfrm>
        </p:grpSpPr>
        <p:sp>
          <p:nvSpPr>
            <p:cNvPr id="2288" name="Google Shape;2288;p41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0" name="Google Shape;2290;p41"/>
          <p:cNvSpPr/>
          <p:nvPr/>
        </p:nvSpPr>
        <p:spPr>
          <a:xfrm rot="-2700000">
            <a:off x="1102261" y="-1340434"/>
            <a:ext cx="2513976" cy="5100226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1" name="Google Shape;2291;p41"/>
          <p:cNvGrpSpPr/>
          <p:nvPr/>
        </p:nvGrpSpPr>
        <p:grpSpPr>
          <a:xfrm>
            <a:off x="5441423" y="792249"/>
            <a:ext cx="3093399" cy="2394171"/>
            <a:chOff x="434475" y="237850"/>
            <a:chExt cx="6749725" cy="5224025"/>
          </a:xfrm>
        </p:grpSpPr>
        <p:sp>
          <p:nvSpPr>
            <p:cNvPr id="2292" name="Google Shape;2292;p41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4" name="Google Shape;2294;p41"/>
          <p:cNvGrpSpPr/>
          <p:nvPr/>
        </p:nvGrpSpPr>
        <p:grpSpPr>
          <a:xfrm>
            <a:off x="1882556" y="792246"/>
            <a:ext cx="6159945" cy="3497708"/>
            <a:chOff x="236225" y="821275"/>
            <a:chExt cx="7149425" cy="4059550"/>
          </a:xfrm>
        </p:grpSpPr>
        <p:sp>
          <p:nvSpPr>
            <p:cNvPr id="2295" name="Google Shape;2295;p41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7" name="Google Shape;2297;p41"/>
          <p:cNvSpPr txBox="1"/>
          <p:nvPr>
            <p:ph type="ctrTitle"/>
          </p:nvPr>
        </p:nvSpPr>
        <p:spPr>
          <a:xfrm flipH="1">
            <a:off x="2411850" y="1408925"/>
            <a:ext cx="3590400" cy="17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accent5"/>
                </a:solidFill>
              </a:rPr>
              <a:t>選組原因</a:t>
            </a:r>
            <a:endParaRPr sz="6000">
              <a:solidFill>
                <a:schemeClr val="accent5"/>
              </a:solidFill>
            </a:endParaRPr>
          </a:p>
        </p:txBody>
      </p:sp>
      <p:grpSp>
        <p:nvGrpSpPr>
          <p:cNvPr id="2298" name="Google Shape;2298;p41"/>
          <p:cNvGrpSpPr/>
          <p:nvPr/>
        </p:nvGrpSpPr>
        <p:grpSpPr>
          <a:xfrm>
            <a:off x="764494" y="630098"/>
            <a:ext cx="1474995" cy="1417341"/>
            <a:chOff x="720001" y="115874"/>
            <a:chExt cx="1851846" cy="1779461"/>
          </a:xfrm>
        </p:grpSpPr>
        <p:sp>
          <p:nvSpPr>
            <p:cNvPr id="2299" name="Google Shape;2299;p41"/>
            <p:cNvSpPr/>
            <p:nvPr/>
          </p:nvSpPr>
          <p:spPr>
            <a:xfrm>
              <a:off x="1780929" y="883301"/>
              <a:ext cx="610682" cy="58390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1289799" y="747275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7" name="Google Shape;2307;p41"/>
          <p:cNvGrpSpPr/>
          <p:nvPr/>
        </p:nvGrpSpPr>
        <p:grpSpPr>
          <a:xfrm rot="4499590">
            <a:off x="7575066" y="1587848"/>
            <a:ext cx="1471969" cy="2034257"/>
            <a:chOff x="1913725" y="238075"/>
            <a:chExt cx="3807625" cy="5238475"/>
          </a:xfrm>
        </p:grpSpPr>
        <p:sp>
          <p:nvSpPr>
            <p:cNvPr id="2308" name="Google Shape;2308;p41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0" name="Google Shape;2330;p41"/>
          <p:cNvGrpSpPr/>
          <p:nvPr/>
        </p:nvGrpSpPr>
        <p:grpSpPr>
          <a:xfrm>
            <a:off x="-519726" y="2875623"/>
            <a:ext cx="2183905" cy="2972396"/>
            <a:chOff x="1882000" y="238175"/>
            <a:chExt cx="3843550" cy="5231250"/>
          </a:xfrm>
        </p:grpSpPr>
        <p:sp>
          <p:nvSpPr>
            <p:cNvPr id="2331" name="Google Shape;2331;p41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1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1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1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1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1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1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1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1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1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1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1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1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1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1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7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8" name="Google Shape;2358;p42"/>
          <p:cNvGrpSpPr/>
          <p:nvPr/>
        </p:nvGrpSpPr>
        <p:grpSpPr>
          <a:xfrm>
            <a:off x="6515110" y="3283400"/>
            <a:ext cx="4724668" cy="2964026"/>
            <a:chOff x="235075" y="777725"/>
            <a:chExt cx="7186900" cy="4132775"/>
          </a:xfrm>
        </p:grpSpPr>
        <p:sp>
          <p:nvSpPr>
            <p:cNvPr id="2359" name="Google Shape;2359;p42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1" name="Google Shape;2361;p42"/>
          <p:cNvGrpSpPr/>
          <p:nvPr/>
        </p:nvGrpSpPr>
        <p:grpSpPr>
          <a:xfrm rot="9888019">
            <a:off x="-868165" y="-1922753"/>
            <a:ext cx="9838050" cy="5657699"/>
            <a:chOff x="235075" y="777725"/>
            <a:chExt cx="7186900" cy="4132775"/>
          </a:xfrm>
        </p:grpSpPr>
        <p:sp>
          <p:nvSpPr>
            <p:cNvPr id="2362" name="Google Shape;2362;p42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4" name="Google Shape;2364;p42"/>
          <p:cNvGrpSpPr/>
          <p:nvPr/>
        </p:nvGrpSpPr>
        <p:grpSpPr>
          <a:xfrm>
            <a:off x="6871163" y="4369546"/>
            <a:ext cx="1252756" cy="791730"/>
            <a:chOff x="209625" y="551300"/>
            <a:chExt cx="7170900" cy="4592400"/>
          </a:xfrm>
        </p:grpSpPr>
        <p:sp>
          <p:nvSpPr>
            <p:cNvPr id="2365" name="Google Shape;2365;p42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2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2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2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2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2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2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2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2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2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1" name="Google Shape;2461;p42"/>
          <p:cNvGrpSpPr/>
          <p:nvPr/>
        </p:nvGrpSpPr>
        <p:grpSpPr>
          <a:xfrm>
            <a:off x="95250" y="1571625"/>
            <a:ext cx="2613225" cy="5224650"/>
            <a:chOff x="2499325" y="238125"/>
            <a:chExt cx="2613225" cy="5224650"/>
          </a:xfrm>
        </p:grpSpPr>
        <p:sp>
          <p:nvSpPr>
            <p:cNvPr id="2462" name="Google Shape;2462;p42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2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4" name="Google Shape;2464;p42"/>
          <p:cNvSpPr txBox="1"/>
          <p:nvPr>
            <p:ph type="ctrTitle"/>
          </p:nvPr>
        </p:nvSpPr>
        <p:spPr>
          <a:xfrm flipH="1">
            <a:off x="570525" y="1383000"/>
            <a:ext cx="5567100" cy="3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osis"/>
              <a:buAutoNum type="arabicPeriod"/>
            </a:pPr>
            <a:r>
              <a:rPr b="1" lang="es" sz="25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還不確定未來學系方向</a:t>
            </a:r>
            <a:endParaRPr b="1" sz="25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osis"/>
              <a:buAutoNum type="arabicPeriod"/>
            </a:pPr>
            <a:r>
              <a:rPr b="1" lang="es" sz="25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自然科成績與社會科成績相近</a:t>
            </a:r>
            <a:endParaRPr b="1" sz="25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osis"/>
              <a:buAutoNum type="arabicPeriod"/>
            </a:pPr>
            <a:r>
              <a:rPr b="1" lang="es" sz="25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確定不想走醫科路線 沒有選三類</a:t>
            </a:r>
            <a:endParaRPr b="1" sz="25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osis"/>
              <a:buAutoNum type="arabicPeriod"/>
            </a:pPr>
            <a:r>
              <a:rPr b="1" lang="es" sz="25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如果發現自然科不適合就轉組</a:t>
            </a:r>
            <a:endParaRPr b="1" sz="25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（於高二上寒假申請轉組）</a:t>
            </a:r>
            <a:endParaRPr b="1" sz="25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2465" name="Google Shape;2465;p42"/>
          <p:cNvSpPr txBox="1"/>
          <p:nvPr>
            <p:ph idx="1" type="subTitle"/>
          </p:nvPr>
        </p:nvSpPr>
        <p:spPr>
          <a:xfrm flipH="1">
            <a:off x="570550" y="570525"/>
            <a:ext cx="57486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978344"/>
                </a:solidFill>
                <a:latin typeface="Sniglet"/>
                <a:ea typeface="Sniglet"/>
                <a:cs typeface="Sniglet"/>
                <a:sym typeface="Sniglet"/>
              </a:rPr>
              <a:t>一開始為什麼要選二類？</a:t>
            </a:r>
            <a:endParaRPr sz="2000">
              <a:solidFill>
                <a:srgbClr val="978344"/>
              </a:solidFill>
            </a:endParaRPr>
          </a:p>
        </p:txBody>
      </p:sp>
      <p:grpSp>
        <p:nvGrpSpPr>
          <p:cNvPr id="2466" name="Google Shape;2466;p42"/>
          <p:cNvGrpSpPr/>
          <p:nvPr/>
        </p:nvGrpSpPr>
        <p:grpSpPr>
          <a:xfrm>
            <a:off x="7455695" y="-172889"/>
            <a:ext cx="2083741" cy="1263173"/>
            <a:chOff x="5079970" y="902911"/>
            <a:chExt cx="2083741" cy="1263173"/>
          </a:xfrm>
        </p:grpSpPr>
        <p:sp>
          <p:nvSpPr>
            <p:cNvPr id="2467" name="Google Shape;2467;p42"/>
            <p:cNvSpPr/>
            <p:nvPr/>
          </p:nvSpPr>
          <p:spPr>
            <a:xfrm>
              <a:off x="5280583" y="1304782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5481539" y="1104161"/>
              <a:ext cx="75978" cy="57304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5682088" y="902991"/>
              <a:ext cx="76257" cy="57432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42"/>
            <p:cNvSpPr/>
            <p:nvPr/>
          </p:nvSpPr>
          <p:spPr>
            <a:xfrm>
              <a:off x="5481411" y="1304782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2"/>
            <p:cNvSpPr/>
            <p:nvPr/>
          </p:nvSpPr>
          <p:spPr>
            <a:xfrm>
              <a:off x="5687866" y="1103675"/>
              <a:ext cx="64645" cy="5777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2"/>
            <p:cNvSpPr/>
            <p:nvPr/>
          </p:nvSpPr>
          <p:spPr>
            <a:xfrm>
              <a:off x="5888909" y="902911"/>
              <a:ext cx="64214" cy="5769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42"/>
            <p:cNvSpPr/>
            <p:nvPr/>
          </p:nvSpPr>
          <p:spPr>
            <a:xfrm>
              <a:off x="5682024" y="1304782"/>
              <a:ext cx="76106" cy="57559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42"/>
            <p:cNvSpPr/>
            <p:nvPr/>
          </p:nvSpPr>
          <p:spPr>
            <a:xfrm>
              <a:off x="5882828" y="1103779"/>
              <a:ext cx="76129" cy="57264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42"/>
            <p:cNvSpPr/>
            <p:nvPr/>
          </p:nvSpPr>
          <p:spPr>
            <a:xfrm>
              <a:off x="6083680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42"/>
            <p:cNvSpPr/>
            <p:nvPr/>
          </p:nvSpPr>
          <p:spPr>
            <a:xfrm>
              <a:off x="5888909" y="1304352"/>
              <a:ext cx="64214" cy="5769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2"/>
            <p:cNvSpPr/>
            <p:nvPr/>
          </p:nvSpPr>
          <p:spPr>
            <a:xfrm>
              <a:off x="6083680" y="1103643"/>
              <a:ext cx="75922" cy="5761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2"/>
            <p:cNvSpPr/>
            <p:nvPr/>
          </p:nvSpPr>
          <p:spPr>
            <a:xfrm>
              <a:off x="6083592" y="1304535"/>
              <a:ext cx="76193" cy="57328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42"/>
            <p:cNvSpPr/>
            <p:nvPr/>
          </p:nvSpPr>
          <p:spPr>
            <a:xfrm>
              <a:off x="5079970" y="903333"/>
              <a:ext cx="75978" cy="57384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42"/>
            <p:cNvSpPr/>
            <p:nvPr/>
          </p:nvSpPr>
          <p:spPr>
            <a:xfrm>
              <a:off x="5080098" y="1104161"/>
              <a:ext cx="75978" cy="57272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42"/>
            <p:cNvSpPr/>
            <p:nvPr/>
          </p:nvSpPr>
          <p:spPr>
            <a:xfrm>
              <a:off x="5280647" y="903341"/>
              <a:ext cx="76042" cy="5732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42"/>
            <p:cNvSpPr/>
            <p:nvPr/>
          </p:nvSpPr>
          <p:spPr>
            <a:xfrm>
              <a:off x="5080034" y="1304774"/>
              <a:ext cx="76042" cy="57488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42"/>
            <p:cNvSpPr/>
            <p:nvPr/>
          </p:nvSpPr>
          <p:spPr>
            <a:xfrm>
              <a:off x="5286425" y="1103683"/>
              <a:ext cx="64206" cy="57719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42"/>
            <p:cNvSpPr/>
            <p:nvPr/>
          </p:nvSpPr>
          <p:spPr>
            <a:xfrm>
              <a:off x="5481411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42"/>
            <p:cNvSpPr/>
            <p:nvPr/>
          </p:nvSpPr>
          <p:spPr>
            <a:xfrm>
              <a:off x="6284516" y="1304782"/>
              <a:ext cx="76098" cy="5740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42"/>
            <p:cNvSpPr/>
            <p:nvPr/>
          </p:nvSpPr>
          <p:spPr>
            <a:xfrm>
              <a:off x="6485248" y="11041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42"/>
            <p:cNvSpPr/>
            <p:nvPr/>
          </p:nvSpPr>
          <p:spPr>
            <a:xfrm>
              <a:off x="6485344" y="1304782"/>
              <a:ext cx="76098" cy="5740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42"/>
            <p:cNvSpPr/>
            <p:nvPr/>
          </p:nvSpPr>
          <p:spPr>
            <a:xfrm>
              <a:off x="6284572" y="903341"/>
              <a:ext cx="76042" cy="5732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42"/>
            <p:cNvSpPr/>
            <p:nvPr/>
          </p:nvSpPr>
          <p:spPr>
            <a:xfrm>
              <a:off x="6686013" y="902991"/>
              <a:ext cx="76042" cy="57432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42"/>
            <p:cNvSpPr/>
            <p:nvPr/>
          </p:nvSpPr>
          <p:spPr>
            <a:xfrm>
              <a:off x="6290565" y="1103683"/>
              <a:ext cx="64214" cy="57719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42"/>
            <p:cNvSpPr/>
            <p:nvPr/>
          </p:nvSpPr>
          <p:spPr>
            <a:xfrm>
              <a:off x="6485344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42"/>
            <p:cNvSpPr/>
            <p:nvPr/>
          </p:nvSpPr>
          <p:spPr>
            <a:xfrm>
              <a:off x="5682024" y="1706869"/>
              <a:ext cx="76042" cy="57296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42"/>
            <p:cNvSpPr/>
            <p:nvPr/>
          </p:nvSpPr>
          <p:spPr>
            <a:xfrm>
              <a:off x="5882852" y="1506112"/>
              <a:ext cx="75922" cy="57448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42"/>
            <p:cNvSpPr/>
            <p:nvPr/>
          </p:nvSpPr>
          <p:spPr>
            <a:xfrm>
              <a:off x="5682088" y="1907665"/>
              <a:ext cx="76257" cy="57328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42"/>
            <p:cNvSpPr/>
            <p:nvPr/>
          </p:nvSpPr>
          <p:spPr>
            <a:xfrm>
              <a:off x="5888909" y="1706821"/>
              <a:ext cx="64214" cy="58038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42"/>
            <p:cNvSpPr/>
            <p:nvPr/>
          </p:nvSpPr>
          <p:spPr>
            <a:xfrm>
              <a:off x="6083680" y="1506112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42"/>
            <p:cNvSpPr/>
            <p:nvPr/>
          </p:nvSpPr>
          <p:spPr>
            <a:xfrm>
              <a:off x="5888909" y="1907561"/>
              <a:ext cx="64214" cy="5761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42"/>
            <p:cNvSpPr/>
            <p:nvPr/>
          </p:nvSpPr>
          <p:spPr>
            <a:xfrm>
              <a:off x="6083592" y="17068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42"/>
            <p:cNvSpPr/>
            <p:nvPr/>
          </p:nvSpPr>
          <p:spPr>
            <a:xfrm>
              <a:off x="5882979" y="2108381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42"/>
            <p:cNvSpPr/>
            <p:nvPr/>
          </p:nvSpPr>
          <p:spPr>
            <a:xfrm>
              <a:off x="6083680" y="1907665"/>
              <a:ext cx="75978" cy="57328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42"/>
            <p:cNvSpPr/>
            <p:nvPr/>
          </p:nvSpPr>
          <p:spPr>
            <a:xfrm>
              <a:off x="5086458" y="1506112"/>
              <a:ext cx="63346" cy="57256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42"/>
            <p:cNvSpPr/>
            <p:nvPr/>
          </p:nvSpPr>
          <p:spPr>
            <a:xfrm>
              <a:off x="5079970" y="1707084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42"/>
            <p:cNvSpPr/>
            <p:nvPr/>
          </p:nvSpPr>
          <p:spPr>
            <a:xfrm>
              <a:off x="5280583" y="1706861"/>
              <a:ext cx="75922" cy="57312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42"/>
            <p:cNvSpPr/>
            <p:nvPr/>
          </p:nvSpPr>
          <p:spPr>
            <a:xfrm>
              <a:off x="5481196" y="1506065"/>
              <a:ext cx="76257" cy="57488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42"/>
            <p:cNvSpPr/>
            <p:nvPr/>
          </p:nvSpPr>
          <p:spPr>
            <a:xfrm>
              <a:off x="5487253" y="1706821"/>
              <a:ext cx="63991" cy="57679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42"/>
            <p:cNvSpPr/>
            <p:nvPr/>
          </p:nvSpPr>
          <p:spPr>
            <a:xfrm>
              <a:off x="5682024" y="1506041"/>
              <a:ext cx="76042" cy="57296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42"/>
            <p:cNvSpPr/>
            <p:nvPr/>
          </p:nvSpPr>
          <p:spPr>
            <a:xfrm>
              <a:off x="5481411" y="1907641"/>
              <a:ext cx="75978" cy="57352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42"/>
            <p:cNvSpPr/>
            <p:nvPr/>
          </p:nvSpPr>
          <p:spPr>
            <a:xfrm>
              <a:off x="6685957" y="1706869"/>
              <a:ext cx="76249" cy="57296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42"/>
            <p:cNvSpPr/>
            <p:nvPr/>
          </p:nvSpPr>
          <p:spPr>
            <a:xfrm>
              <a:off x="6886785" y="1506112"/>
              <a:ext cx="75914" cy="57448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42"/>
            <p:cNvSpPr/>
            <p:nvPr/>
          </p:nvSpPr>
          <p:spPr>
            <a:xfrm>
              <a:off x="6892834" y="1706821"/>
              <a:ext cx="64645" cy="58516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42"/>
            <p:cNvSpPr/>
            <p:nvPr/>
          </p:nvSpPr>
          <p:spPr>
            <a:xfrm>
              <a:off x="6892834" y="1907561"/>
              <a:ext cx="63999" cy="5761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42"/>
            <p:cNvSpPr/>
            <p:nvPr/>
          </p:nvSpPr>
          <p:spPr>
            <a:xfrm>
              <a:off x="7087517" y="17068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42"/>
            <p:cNvSpPr/>
            <p:nvPr/>
          </p:nvSpPr>
          <p:spPr>
            <a:xfrm>
              <a:off x="6290350" y="1506049"/>
              <a:ext cx="64429" cy="57631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42"/>
            <p:cNvSpPr/>
            <p:nvPr/>
          </p:nvSpPr>
          <p:spPr>
            <a:xfrm>
              <a:off x="6284516" y="1706861"/>
              <a:ext cx="75914" cy="57312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42"/>
            <p:cNvSpPr/>
            <p:nvPr/>
          </p:nvSpPr>
          <p:spPr>
            <a:xfrm>
              <a:off x="6485121" y="1506065"/>
              <a:ext cx="76257" cy="57488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42"/>
            <p:cNvSpPr/>
            <p:nvPr/>
          </p:nvSpPr>
          <p:spPr>
            <a:xfrm>
              <a:off x="6284572" y="1907912"/>
              <a:ext cx="76042" cy="57488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2"/>
            <p:cNvSpPr/>
            <p:nvPr/>
          </p:nvSpPr>
          <p:spPr>
            <a:xfrm>
              <a:off x="6491178" y="1706821"/>
              <a:ext cx="64214" cy="57679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42"/>
            <p:cNvSpPr/>
            <p:nvPr/>
          </p:nvSpPr>
          <p:spPr>
            <a:xfrm>
              <a:off x="6685957" y="1506041"/>
              <a:ext cx="76034" cy="57296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42"/>
            <p:cNvSpPr/>
            <p:nvPr/>
          </p:nvSpPr>
          <p:spPr>
            <a:xfrm>
              <a:off x="6290565" y="2108310"/>
              <a:ext cx="64214" cy="5777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42"/>
            <p:cNvSpPr/>
            <p:nvPr/>
          </p:nvSpPr>
          <p:spPr>
            <a:xfrm>
              <a:off x="6485344" y="1907641"/>
              <a:ext cx="75978" cy="57352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21" name="Google Shape;25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100" y="1849125"/>
            <a:ext cx="2634901" cy="261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5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6" name="Google Shape;2526;p43"/>
          <p:cNvGrpSpPr/>
          <p:nvPr/>
        </p:nvGrpSpPr>
        <p:grpSpPr>
          <a:xfrm>
            <a:off x="-619764" y="-436680"/>
            <a:ext cx="1235990" cy="1227266"/>
            <a:chOff x="1173550" y="238600"/>
            <a:chExt cx="5252825" cy="5215750"/>
          </a:xfrm>
        </p:grpSpPr>
        <p:sp>
          <p:nvSpPr>
            <p:cNvPr id="2527" name="Google Shape;2527;p43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43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3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43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43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43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43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43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43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43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43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43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43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43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43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43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43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43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43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43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3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3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3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3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3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3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3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43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43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43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43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43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43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43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3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3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43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43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43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43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43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43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43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43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43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43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43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43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43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43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43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43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43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3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3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3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3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3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3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3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3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43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43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43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43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43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43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43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43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43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43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43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43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43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43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43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43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43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43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43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43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43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43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43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43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43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43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43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43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43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43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43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43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43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43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43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43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43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43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43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43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43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43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43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43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43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43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43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43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43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43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43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43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43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43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43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43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43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43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43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43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43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43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43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43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43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43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43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43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43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43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43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43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43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43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43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43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43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43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43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43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43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2" name="Google Shape;2712;p43"/>
          <p:cNvGrpSpPr/>
          <p:nvPr/>
        </p:nvGrpSpPr>
        <p:grpSpPr>
          <a:xfrm flipH="1" rot="-8521147">
            <a:off x="6742384" y="3345617"/>
            <a:ext cx="2712826" cy="621429"/>
            <a:chOff x="234200" y="2027925"/>
            <a:chExt cx="7146700" cy="1637100"/>
          </a:xfrm>
        </p:grpSpPr>
        <p:sp>
          <p:nvSpPr>
            <p:cNvPr id="2713" name="Google Shape;2713;p43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43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43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43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43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43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43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43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43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43"/>
            <p:cNvSpPr/>
            <p:nvPr/>
          </p:nvSpPr>
          <p:spPr>
            <a:xfrm>
              <a:off x="4308275" y="3203875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43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43"/>
            <p:cNvSpPr/>
            <p:nvPr/>
          </p:nvSpPr>
          <p:spPr>
            <a:xfrm>
              <a:off x="5256550" y="3187950"/>
              <a:ext cx="620975" cy="355425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43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43"/>
            <p:cNvSpPr/>
            <p:nvPr/>
          </p:nvSpPr>
          <p:spPr>
            <a:xfrm>
              <a:off x="5925800" y="256812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43"/>
            <p:cNvSpPr/>
            <p:nvPr/>
          </p:nvSpPr>
          <p:spPr>
            <a:xfrm>
              <a:off x="6654075" y="3183400"/>
              <a:ext cx="688800" cy="377550"/>
            </a:xfrm>
            <a:custGeom>
              <a:rect b="b" l="l" r="r" t="t"/>
              <a:pathLst>
                <a:path extrusionOk="0" h="15102" w="27552">
                  <a:moveTo>
                    <a:pt x="13725" y="1"/>
                  </a:moveTo>
                  <a:cubicBezTo>
                    <a:pt x="9046" y="1"/>
                    <a:pt x="4460" y="1509"/>
                    <a:pt x="2147" y="4300"/>
                  </a:cubicBezTo>
                  <a:cubicBezTo>
                    <a:pt x="1503" y="5022"/>
                    <a:pt x="1054" y="5880"/>
                    <a:pt x="800" y="6817"/>
                  </a:cubicBezTo>
                  <a:cubicBezTo>
                    <a:pt x="664" y="7499"/>
                    <a:pt x="469" y="8163"/>
                    <a:pt x="254" y="8826"/>
                  </a:cubicBezTo>
                  <a:cubicBezTo>
                    <a:pt x="137" y="9099"/>
                    <a:pt x="59" y="9392"/>
                    <a:pt x="0" y="9685"/>
                  </a:cubicBezTo>
                  <a:cubicBezTo>
                    <a:pt x="20" y="9724"/>
                    <a:pt x="137" y="10114"/>
                    <a:pt x="254" y="10543"/>
                  </a:cubicBezTo>
                  <a:cubicBezTo>
                    <a:pt x="547" y="11538"/>
                    <a:pt x="1191" y="12260"/>
                    <a:pt x="2576" y="13119"/>
                  </a:cubicBezTo>
                  <a:cubicBezTo>
                    <a:pt x="4137" y="14094"/>
                    <a:pt x="6147" y="14641"/>
                    <a:pt x="9054" y="14816"/>
                  </a:cubicBezTo>
                  <a:cubicBezTo>
                    <a:pt x="10400" y="14894"/>
                    <a:pt x="12098" y="15011"/>
                    <a:pt x="12878" y="15070"/>
                  </a:cubicBezTo>
                  <a:cubicBezTo>
                    <a:pt x="13122" y="15091"/>
                    <a:pt x="13398" y="15101"/>
                    <a:pt x="13697" y="15101"/>
                  </a:cubicBezTo>
                  <a:cubicBezTo>
                    <a:pt x="15598" y="15101"/>
                    <a:pt x="18443" y="14695"/>
                    <a:pt x="20078" y="14172"/>
                  </a:cubicBezTo>
                  <a:cubicBezTo>
                    <a:pt x="24956" y="12573"/>
                    <a:pt x="27551" y="9334"/>
                    <a:pt x="26419" y="6251"/>
                  </a:cubicBezTo>
                  <a:cubicBezTo>
                    <a:pt x="25776" y="4514"/>
                    <a:pt x="24644" y="3265"/>
                    <a:pt x="22693" y="2153"/>
                  </a:cubicBezTo>
                  <a:cubicBezTo>
                    <a:pt x="20114" y="695"/>
                    <a:pt x="16898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43"/>
            <p:cNvSpPr/>
            <p:nvPr/>
          </p:nvSpPr>
          <p:spPr>
            <a:xfrm>
              <a:off x="6900400" y="2703250"/>
              <a:ext cx="480500" cy="225550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9" name="Google Shape;2729;p43"/>
          <p:cNvSpPr/>
          <p:nvPr/>
        </p:nvSpPr>
        <p:spPr>
          <a:xfrm>
            <a:off x="1326477" y="790574"/>
            <a:ext cx="1008551" cy="964324"/>
          </a:xfrm>
          <a:custGeom>
            <a:rect b="b" l="l" r="r" t="t"/>
            <a:pathLst>
              <a:path extrusionOk="0" h="208165" w="217712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0" name="Google Shape;2730;p43"/>
          <p:cNvGrpSpPr/>
          <p:nvPr/>
        </p:nvGrpSpPr>
        <p:grpSpPr>
          <a:xfrm flipH="1" rot="10800000">
            <a:off x="1630638" y="300798"/>
            <a:ext cx="8589319" cy="4738713"/>
            <a:chOff x="236225" y="821275"/>
            <a:chExt cx="7149425" cy="4059550"/>
          </a:xfrm>
        </p:grpSpPr>
        <p:sp>
          <p:nvSpPr>
            <p:cNvPr id="2731" name="Google Shape;2731;p43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3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3" name="Google Shape;2733;p43"/>
          <p:cNvSpPr/>
          <p:nvPr/>
        </p:nvSpPr>
        <p:spPr>
          <a:xfrm flipH="1" rot="-8521147">
            <a:off x="8282986" y="3299968"/>
            <a:ext cx="293491" cy="154797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4" name="Google Shape;2734;p43"/>
          <p:cNvSpPr/>
          <p:nvPr/>
        </p:nvSpPr>
        <p:spPr>
          <a:xfrm flipH="1" rot="-8521147">
            <a:off x="8646175" y="3191560"/>
            <a:ext cx="151846" cy="81840"/>
          </a:xfrm>
          <a:custGeom>
            <a:rect b="b" l="l" r="r" t="t"/>
            <a:pathLst>
              <a:path extrusionOk="0" h="8624" w="16001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5" name="Google Shape;2735;p43"/>
          <p:cNvSpPr/>
          <p:nvPr/>
        </p:nvSpPr>
        <p:spPr>
          <a:xfrm flipH="1" rot="-8521147">
            <a:off x="8621000" y="3508103"/>
            <a:ext cx="151846" cy="81840"/>
          </a:xfrm>
          <a:custGeom>
            <a:rect b="b" l="l" r="r" t="t"/>
            <a:pathLst>
              <a:path extrusionOk="0" h="8624" w="16001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6" name="Google Shape;2736;p43"/>
          <p:cNvSpPr/>
          <p:nvPr/>
        </p:nvSpPr>
        <p:spPr>
          <a:xfrm flipH="1" rot="-8521372">
            <a:off x="8487742" y="2722527"/>
            <a:ext cx="308090" cy="162498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7" name="Google Shape;2737;p43"/>
          <p:cNvSpPr/>
          <p:nvPr/>
        </p:nvSpPr>
        <p:spPr>
          <a:xfrm>
            <a:off x="-114300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8" name="Google Shape;2738;p43"/>
          <p:cNvSpPr/>
          <p:nvPr/>
        </p:nvSpPr>
        <p:spPr>
          <a:xfrm flipH="1" rot="-8520759">
            <a:off x="8457466" y="2961056"/>
            <a:ext cx="210916" cy="111245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9" name="Google Shape;2739;p43"/>
          <p:cNvSpPr txBox="1"/>
          <p:nvPr>
            <p:ph type="ctrTitle"/>
          </p:nvPr>
        </p:nvSpPr>
        <p:spPr>
          <a:xfrm flipH="1">
            <a:off x="605625" y="1587050"/>
            <a:ext cx="2013900" cy="18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轉組動機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40" name="Google Shape;2740;p43"/>
          <p:cNvSpPr txBox="1"/>
          <p:nvPr>
            <p:ph idx="5" type="title"/>
          </p:nvPr>
        </p:nvSpPr>
        <p:spPr>
          <a:xfrm flipH="1">
            <a:off x="5842449" y="882838"/>
            <a:ext cx="2248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02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741" name="Google Shape;2741;p43"/>
          <p:cNvSpPr txBox="1"/>
          <p:nvPr>
            <p:ph idx="6" type="title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04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742" name="Google Shape;2742;p43"/>
          <p:cNvSpPr txBox="1"/>
          <p:nvPr>
            <p:ph idx="7" type="title"/>
          </p:nvPr>
        </p:nvSpPr>
        <p:spPr>
          <a:xfrm flipH="1">
            <a:off x="3412040" y="882838"/>
            <a:ext cx="2248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01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743" name="Google Shape;2743;p43"/>
          <p:cNvSpPr txBox="1"/>
          <p:nvPr>
            <p:ph idx="8" type="title"/>
          </p:nvPr>
        </p:nvSpPr>
        <p:spPr>
          <a:xfrm flipH="1">
            <a:off x="3412040" y="2849738"/>
            <a:ext cx="2248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03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744" name="Google Shape;2744;p43"/>
          <p:cNvSpPr txBox="1"/>
          <p:nvPr>
            <p:ph idx="9" type="subTitle"/>
          </p:nvPr>
        </p:nvSpPr>
        <p:spPr>
          <a:xfrm flipH="1">
            <a:off x="3133800" y="1525225"/>
            <a:ext cx="2805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確立未來大學目標</a:t>
            </a:r>
            <a:endParaRPr sz="24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5" name="Google Shape;2745;p43"/>
          <p:cNvSpPr txBox="1"/>
          <p:nvPr>
            <p:ph idx="13" type="subTitle"/>
          </p:nvPr>
        </p:nvSpPr>
        <p:spPr>
          <a:xfrm flipH="1">
            <a:off x="5842450" y="1525225"/>
            <a:ext cx="2689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個人特質及興趣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46" name="Google Shape;2746;p43"/>
          <p:cNvSpPr txBox="1"/>
          <p:nvPr>
            <p:ph idx="14" type="subTitle"/>
          </p:nvPr>
        </p:nvSpPr>
        <p:spPr>
          <a:xfrm flipH="1">
            <a:off x="3615590" y="36118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理科偏弱</a:t>
            </a:r>
            <a:endParaRPr sz="24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0FFE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2747" name="Google Shape;2747;p43"/>
          <p:cNvSpPr txBox="1"/>
          <p:nvPr>
            <p:ph idx="15" type="subTitle"/>
          </p:nvPr>
        </p:nvSpPr>
        <p:spPr>
          <a:xfrm flipH="1">
            <a:off x="5529299" y="36441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家人建議</a:t>
            </a:r>
            <a:endParaRPr sz="24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48" name="Google Shape;2748;p43"/>
          <p:cNvSpPr/>
          <p:nvPr/>
        </p:nvSpPr>
        <p:spPr>
          <a:xfrm>
            <a:off x="4052665" y="2525764"/>
            <a:ext cx="537900" cy="1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9" name="Google Shape;2749;p43"/>
          <p:cNvSpPr/>
          <p:nvPr/>
        </p:nvSpPr>
        <p:spPr>
          <a:xfrm>
            <a:off x="6181050" y="2525764"/>
            <a:ext cx="537900" cy="1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0" name="Google Shape;2750;p43"/>
          <p:cNvGrpSpPr/>
          <p:nvPr/>
        </p:nvGrpSpPr>
        <p:grpSpPr>
          <a:xfrm>
            <a:off x="1717061" y="3287095"/>
            <a:ext cx="1235990" cy="1227266"/>
            <a:chOff x="1173550" y="238600"/>
            <a:chExt cx="5252825" cy="5215750"/>
          </a:xfrm>
        </p:grpSpPr>
        <p:sp>
          <p:nvSpPr>
            <p:cNvPr id="2751" name="Google Shape;2751;p43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3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3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43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43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43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43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43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43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43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43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43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43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43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43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43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43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43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43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43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43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43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43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43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43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43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43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43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43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43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43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43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43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43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43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43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43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43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43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43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43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43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43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43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43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43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43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43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43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43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43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3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43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43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43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43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43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43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43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43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43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43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3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3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43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43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43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3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3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43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43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43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43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43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43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43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43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43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43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43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3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3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43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43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43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43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43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43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43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43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43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43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43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43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43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43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43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43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43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43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43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43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43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43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43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43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43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43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43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43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43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43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6" name="Google Shape;2936;p43"/>
          <p:cNvSpPr txBox="1"/>
          <p:nvPr/>
        </p:nvSpPr>
        <p:spPr>
          <a:xfrm>
            <a:off x="2619525" y="3969850"/>
            <a:ext cx="3475200" cy="1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E975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更加確定</a:t>
            </a:r>
            <a:endParaRPr>
              <a:solidFill>
                <a:srgbClr val="4E975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E975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自己不適合走理科</a:t>
            </a:r>
            <a:endParaRPr>
              <a:solidFill>
                <a:srgbClr val="4E97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44"/>
          <p:cNvSpPr/>
          <p:nvPr/>
        </p:nvSpPr>
        <p:spPr>
          <a:xfrm rot="-1379908">
            <a:off x="181783" y="-494544"/>
            <a:ext cx="2513958" cy="5100190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2" name="Google Shape;2942;p44"/>
          <p:cNvGrpSpPr/>
          <p:nvPr/>
        </p:nvGrpSpPr>
        <p:grpSpPr>
          <a:xfrm rot="7199608">
            <a:off x="691255" y="2531420"/>
            <a:ext cx="1736090" cy="1972672"/>
            <a:chOff x="1882000" y="238175"/>
            <a:chExt cx="3843550" cy="5231250"/>
          </a:xfrm>
        </p:grpSpPr>
        <p:sp>
          <p:nvSpPr>
            <p:cNvPr id="2943" name="Google Shape;2943;p44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44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44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44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44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44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44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44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44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44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44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44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44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44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44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44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44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44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44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6" name="Google Shape;2966;p44"/>
          <p:cNvSpPr/>
          <p:nvPr/>
        </p:nvSpPr>
        <p:spPr>
          <a:xfrm>
            <a:off x="1816225" y="1759075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7" name="Google Shape;2967;p44"/>
          <p:cNvSpPr txBox="1"/>
          <p:nvPr>
            <p:ph idx="1" type="body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同儕相處（捨不得離開原班級）</a:t>
            </a:r>
            <a:endParaRPr sz="2000">
              <a:solidFill>
                <a:srgbClr val="4E97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班級適應（新班級作息）</a:t>
            </a:r>
            <a:endParaRPr sz="2000">
              <a:solidFill>
                <a:srgbClr val="4E97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讀書風氣（好？壞？）</a:t>
            </a:r>
            <a:endParaRPr sz="2000">
              <a:solidFill>
                <a:srgbClr val="4E97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師資好壞（還是捨不得的部分）</a:t>
            </a:r>
            <a:endParaRPr sz="2000">
              <a:solidFill>
                <a:srgbClr val="4E97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學科差異（社會科 V.S. 自然科）</a:t>
            </a:r>
            <a:endParaRPr>
              <a:solidFill>
                <a:srgbClr val="4E9755"/>
              </a:solidFill>
            </a:endParaRPr>
          </a:p>
        </p:txBody>
      </p:sp>
      <p:sp>
        <p:nvSpPr>
          <p:cNvPr id="2968" name="Google Shape;2968;p44"/>
          <p:cNvSpPr txBox="1"/>
          <p:nvPr>
            <p:ph type="title"/>
          </p:nvPr>
        </p:nvSpPr>
        <p:spPr>
          <a:xfrm>
            <a:off x="649825" y="691575"/>
            <a:ext cx="4723500" cy="13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轉組心路歷程</a:t>
            </a:r>
            <a:endParaRPr sz="4800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>
                <a:solidFill>
                  <a:srgbClr val="448C79"/>
                </a:solidFill>
                <a:latin typeface="Arial"/>
                <a:ea typeface="Arial"/>
                <a:cs typeface="Arial"/>
                <a:sym typeface="Arial"/>
              </a:rPr>
              <a:t>轉組前的擔心</a:t>
            </a:r>
            <a:endParaRPr sz="3600">
              <a:solidFill>
                <a:srgbClr val="448C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9" name="Google Shape;2969;p44"/>
          <p:cNvGrpSpPr/>
          <p:nvPr/>
        </p:nvGrpSpPr>
        <p:grpSpPr>
          <a:xfrm>
            <a:off x="7281367" y="-552438"/>
            <a:ext cx="1357418" cy="1644881"/>
            <a:chOff x="1913725" y="238075"/>
            <a:chExt cx="3807625" cy="5238475"/>
          </a:xfrm>
        </p:grpSpPr>
        <p:sp>
          <p:nvSpPr>
            <p:cNvPr id="2970" name="Google Shape;2970;p44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44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44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44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44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44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44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44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44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44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44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44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44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44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44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44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44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44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44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44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44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44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2" name="Google Shape;2992;p44"/>
          <p:cNvSpPr/>
          <p:nvPr/>
        </p:nvSpPr>
        <p:spPr>
          <a:xfrm flipH="1" rot="-5152344">
            <a:off x="7453404" y="-841268"/>
            <a:ext cx="2960497" cy="1651230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3" name="Google Shape;2993;p44"/>
          <p:cNvGrpSpPr/>
          <p:nvPr/>
        </p:nvGrpSpPr>
        <p:grpSpPr>
          <a:xfrm rot="2700000">
            <a:off x="6746934" y="3331876"/>
            <a:ext cx="3005439" cy="1783196"/>
            <a:chOff x="235075" y="777725"/>
            <a:chExt cx="7186900" cy="4132775"/>
          </a:xfrm>
        </p:grpSpPr>
        <p:sp>
          <p:nvSpPr>
            <p:cNvPr id="2994" name="Google Shape;2994;p44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44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9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p45"/>
          <p:cNvSpPr/>
          <p:nvPr/>
        </p:nvSpPr>
        <p:spPr>
          <a:xfrm rot="-1379908">
            <a:off x="181783" y="-494544"/>
            <a:ext cx="2513958" cy="5100190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1" name="Google Shape;3001;p45"/>
          <p:cNvGrpSpPr/>
          <p:nvPr/>
        </p:nvGrpSpPr>
        <p:grpSpPr>
          <a:xfrm rot="7199608">
            <a:off x="691255" y="2531420"/>
            <a:ext cx="1736090" cy="1972672"/>
            <a:chOff x="1882000" y="238175"/>
            <a:chExt cx="3843550" cy="5231250"/>
          </a:xfrm>
        </p:grpSpPr>
        <p:sp>
          <p:nvSpPr>
            <p:cNvPr id="3002" name="Google Shape;3002;p45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5" name="Google Shape;3025;p45"/>
          <p:cNvSpPr/>
          <p:nvPr/>
        </p:nvSpPr>
        <p:spPr>
          <a:xfrm>
            <a:off x="1816225" y="1759075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6" name="Google Shape;3026;p45"/>
          <p:cNvSpPr txBox="1"/>
          <p:nvPr>
            <p:ph type="title"/>
          </p:nvPr>
        </p:nvSpPr>
        <p:spPr>
          <a:xfrm>
            <a:off x="649825" y="691575"/>
            <a:ext cx="4723500" cy="13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Arial"/>
                <a:ea typeface="Arial"/>
                <a:cs typeface="Arial"/>
                <a:sym typeface="Arial"/>
              </a:rPr>
              <a:t>轉組心路歷程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>
                <a:solidFill>
                  <a:srgbClr val="448C79"/>
                </a:solidFill>
                <a:latin typeface="Arial"/>
                <a:ea typeface="Arial"/>
                <a:cs typeface="Arial"/>
                <a:sym typeface="Arial"/>
              </a:rPr>
              <a:t>轉組後的放心</a:t>
            </a:r>
            <a:endParaRPr sz="3600">
              <a:solidFill>
                <a:srgbClr val="448C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45"/>
          <p:cNvSpPr txBox="1"/>
          <p:nvPr>
            <p:ph idx="1" type="body"/>
          </p:nvPr>
        </p:nvSpPr>
        <p:spPr>
          <a:xfrm>
            <a:off x="1931400" y="2403800"/>
            <a:ext cx="5598000" cy="20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依舊能回去原班 (x</a:t>
            </a:r>
            <a:endParaRPr sz="2000">
              <a:solidFill>
                <a:srgbClr val="4E97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與新班級相處和樂</a:t>
            </a:r>
            <a:endParaRPr sz="2000">
              <a:solidFill>
                <a:srgbClr val="4E97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學習風氣佳 + 彼此擁有共同目標＝一起拚！</a:t>
            </a:r>
            <a:endParaRPr sz="2000">
              <a:solidFill>
                <a:srgbClr val="4E97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師資還是很棒（尤其社會科！）</a:t>
            </a:r>
            <a:endParaRPr sz="2000">
              <a:solidFill>
                <a:srgbClr val="4E97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9755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4E9755"/>
                </a:solidFill>
                <a:latin typeface="Arial"/>
                <a:ea typeface="Arial"/>
                <a:cs typeface="Arial"/>
                <a:sym typeface="Arial"/>
              </a:rPr>
              <a:t>課業壓力相對較小 有更多時間讀社會科</a:t>
            </a:r>
            <a:endParaRPr sz="2000">
              <a:solidFill>
                <a:srgbClr val="4E97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448C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8" name="Google Shape;3028;p45"/>
          <p:cNvGrpSpPr/>
          <p:nvPr/>
        </p:nvGrpSpPr>
        <p:grpSpPr>
          <a:xfrm>
            <a:off x="7281367" y="-552438"/>
            <a:ext cx="1357418" cy="1644881"/>
            <a:chOff x="1913725" y="238075"/>
            <a:chExt cx="3807625" cy="5238475"/>
          </a:xfrm>
        </p:grpSpPr>
        <p:sp>
          <p:nvSpPr>
            <p:cNvPr id="3029" name="Google Shape;3029;p45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1" name="Google Shape;3051;p45"/>
          <p:cNvSpPr/>
          <p:nvPr/>
        </p:nvSpPr>
        <p:spPr>
          <a:xfrm flipH="1" rot="-5152344">
            <a:off x="7453404" y="-841268"/>
            <a:ext cx="2960497" cy="1651230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52" name="Google Shape;3052;p45"/>
          <p:cNvGrpSpPr/>
          <p:nvPr/>
        </p:nvGrpSpPr>
        <p:grpSpPr>
          <a:xfrm rot="2700000">
            <a:off x="7084084" y="3366451"/>
            <a:ext cx="3005439" cy="1783196"/>
            <a:chOff x="235075" y="777725"/>
            <a:chExt cx="7186900" cy="4132775"/>
          </a:xfrm>
        </p:grpSpPr>
        <p:sp>
          <p:nvSpPr>
            <p:cNvPr id="3053" name="Google Shape;3053;p45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Google Shape;3059;p46"/>
          <p:cNvSpPr/>
          <p:nvPr/>
        </p:nvSpPr>
        <p:spPr>
          <a:xfrm>
            <a:off x="5476375" y="47526"/>
            <a:ext cx="1463025" cy="1398869"/>
          </a:xfrm>
          <a:custGeom>
            <a:rect b="b" l="l" r="r" t="t"/>
            <a:pathLst>
              <a:path extrusionOk="0" h="208165" w="217712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0" name="Google Shape;3060;p46"/>
          <p:cNvGrpSpPr/>
          <p:nvPr/>
        </p:nvGrpSpPr>
        <p:grpSpPr>
          <a:xfrm>
            <a:off x="6065862" y="2533033"/>
            <a:ext cx="2314767" cy="1482427"/>
            <a:chOff x="209625" y="551300"/>
            <a:chExt cx="7170900" cy="4592400"/>
          </a:xfrm>
        </p:grpSpPr>
        <p:sp>
          <p:nvSpPr>
            <p:cNvPr id="3061" name="Google Shape;3061;p46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6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6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6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6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6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46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46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6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46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46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6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6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6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6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6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6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6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6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6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6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6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6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6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6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6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6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6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6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6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6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6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6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6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6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6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46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6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6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6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46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6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6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6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6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46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46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6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6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6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6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6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7" name="Google Shape;3157;p46"/>
          <p:cNvGrpSpPr/>
          <p:nvPr/>
        </p:nvGrpSpPr>
        <p:grpSpPr>
          <a:xfrm rot="1069133">
            <a:off x="-1911662" y="-672503"/>
            <a:ext cx="7186684" cy="4132651"/>
            <a:chOff x="235075" y="777725"/>
            <a:chExt cx="7186900" cy="4132775"/>
          </a:xfrm>
        </p:grpSpPr>
        <p:sp>
          <p:nvSpPr>
            <p:cNvPr id="3158" name="Google Shape;3158;p46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46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0" name="Google Shape;3160;p46"/>
          <p:cNvSpPr/>
          <p:nvPr/>
        </p:nvSpPr>
        <p:spPr>
          <a:xfrm rot="4500122">
            <a:off x="4544036" y="-3985871"/>
            <a:ext cx="4991381" cy="10452628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1" name="Google Shape;3161;p46"/>
          <p:cNvSpPr txBox="1"/>
          <p:nvPr>
            <p:ph idx="1" type="subTitle"/>
          </p:nvPr>
        </p:nvSpPr>
        <p:spPr>
          <a:xfrm flipH="1">
            <a:off x="2719350" y="2621825"/>
            <a:ext cx="37053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ColleGo!</a:t>
            </a:r>
            <a:endParaRPr sz="18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  <a:hlinkClick r:id="rId3"/>
              </a:rPr>
              <a:t>https://collego.ceec.edu.tw/Login/Inde</a:t>
            </a:r>
            <a:r>
              <a:rPr lang="es" sz="1200" u="sng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  <a:hlinkClick r:id="rId4"/>
              </a:rPr>
              <a:t>x</a:t>
            </a:r>
            <a:endParaRPr sz="1200">
              <a:solidFill>
                <a:schemeClr val="accent1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ＩＯＨ</a:t>
            </a:r>
            <a:endParaRPr b="1" sz="18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  <a:hlinkClick r:id="rId5"/>
              </a:rPr>
              <a:t>https://ioh.tw</a:t>
            </a:r>
            <a:endParaRPr>
              <a:solidFill>
                <a:schemeClr val="accen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162" name="Google Shape;3162;p46"/>
          <p:cNvSpPr txBox="1"/>
          <p:nvPr>
            <p:ph type="title"/>
          </p:nvPr>
        </p:nvSpPr>
        <p:spPr>
          <a:xfrm flipH="1">
            <a:off x="363150" y="1809713"/>
            <a:ext cx="8417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學系探索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63" name="Google Shape;3163;p46"/>
          <p:cNvGrpSpPr/>
          <p:nvPr/>
        </p:nvGrpSpPr>
        <p:grpSpPr>
          <a:xfrm>
            <a:off x="-445707" y="8"/>
            <a:ext cx="1927925" cy="2623995"/>
            <a:chOff x="1882000" y="238175"/>
            <a:chExt cx="3843550" cy="5231250"/>
          </a:xfrm>
        </p:grpSpPr>
        <p:sp>
          <p:nvSpPr>
            <p:cNvPr id="3164" name="Google Shape;3164;p46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6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6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6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46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46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6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46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46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6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6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46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46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6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6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46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46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46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46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46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46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46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46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7" name="Google Shape;3187;p46"/>
          <p:cNvGrpSpPr/>
          <p:nvPr/>
        </p:nvGrpSpPr>
        <p:grpSpPr>
          <a:xfrm rot="5688489">
            <a:off x="6639073" y="1229134"/>
            <a:ext cx="3752553" cy="4090210"/>
            <a:chOff x="434475" y="237850"/>
            <a:chExt cx="6749725" cy="5224025"/>
          </a:xfrm>
        </p:grpSpPr>
        <p:sp>
          <p:nvSpPr>
            <p:cNvPr id="3188" name="Google Shape;3188;p46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6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0" name="Google Shape;3190;p46"/>
          <p:cNvSpPr/>
          <p:nvPr/>
        </p:nvSpPr>
        <p:spPr>
          <a:xfrm rot="2180020">
            <a:off x="3460664" y="4065136"/>
            <a:ext cx="66210" cy="49937"/>
          </a:xfrm>
          <a:custGeom>
            <a:rect b="b" l="l" r="r" t="t"/>
            <a:pathLst>
              <a:path extrusionOk="0" h="7190" w="9533">
                <a:moveTo>
                  <a:pt x="4746" y="1"/>
                </a:moveTo>
                <a:cubicBezTo>
                  <a:pt x="1616" y="1"/>
                  <a:pt x="0" y="3761"/>
                  <a:pt x="2182" y="6050"/>
                </a:cubicBezTo>
                <a:cubicBezTo>
                  <a:pt x="2859" y="6810"/>
                  <a:pt x="3796" y="7189"/>
                  <a:pt x="4739" y="7189"/>
                </a:cubicBezTo>
                <a:cubicBezTo>
                  <a:pt x="5648" y="7189"/>
                  <a:pt x="6562" y="6837"/>
                  <a:pt x="7254" y="6131"/>
                </a:cubicBezTo>
                <a:cubicBezTo>
                  <a:pt x="9532" y="3934"/>
                  <a:pt x="8013" y="55"/>
                  <a:pt x="4813" y="1"/>
                </a:cubicBezTo>
                <a:cubicBezTo>
                  <a:pt x="4790" y="1"/>
                  <a:pt x="4768" y="1"/>
                  <a:pt x="47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1" name="Google Shape;3191;p46"/>
          <p:cNvSpPr/>
          <p:nvPr/>
        </p:nvSpPr>
        <p:spPr>
          <a:xfrm rot="2180020">
            <a:off x="3705262" y="4027520"/>
            <a:ext cx="66453" cy="50048"/>
          </a:xfrm>
          <a:custGeom>
            <a:rect b="b" l="l" r="r" t="t"/>
            <a:pathLst>
              <a:path extrusionOk="0" h="7206" w="9568">
                <a:moveTo>
                  <a:pt x="4746" y="0"/>
                </a:moveTo>
                <a:cubicBezTo>
                  <a:pt x="3826" y="0"/>
                  <a:pt x="2912" y="366"/>
                  <a:pt x="2244" y="1102"/>
                </a:cubicBezTo>
                <a:cubicBezTo>
                  <a:pt x="1" y="3372"/>
                  <a:pt x="1609" y="7205"/>
                  <a:pt x="4787" y="7205"/>
                </a:cubicBezTo>
                <a:cubicBezTo>
                  <a:pt x="4798" y="7205"/>
                  <a:pt x="4810" y="7205"/>
                  <a:pt x="4821" y="7205"/>
                </a:cubicBezTo>
                <a:cubicBezTo>
                  <a:pt x="7994" y="7151"/>
                  <a:pt x="9568" y="3299"/>
                  <a:pt x="7262" y="1075"/>
                </a:cubicBezTo>
                <a:cubicBezTo>
                  <a:pt x="6574" y="360"/>
                  <a:pt x="5657" y="0"/>
                  <a:pt x="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2" name="Google Shape;3192;p46"/>
          <p:cNvSpPr/>
          <p:nvPr/>
        </p:nvSpPr>
        <p:spPr>
          <a:xfrm rot="2180020">
            <a:off x="3356957" y="4205933"/>
            <a:ext cx="66321" cy="50020"/>
          </a:xfrm>
          <a:custGeom>
            <a:rect b="b" l="l" r="r" t="t"/>
            <a:pathLst>
              <a:path extrusionOk="0" h="7202" w="9549">
                <a:moveTo>
                  <a:pt x="4748" y="0"/>
                </a:moveTo>
                <a:cubicBezTo>
                  <a:pt x="1574" y="27"/>
                  <a:pt x="1" y="3879"/>
                  <a:pt x="2252" y="6103"/>
                </a:cubicBezTo>
                <a:cubicBezTo>
                  <a:pt x="2944" y="6835"/>
                  <a:pt x="3866" y="7201"/>
                  <a:pt x="4788" y="7201"/>
                </a:cubicBezTo>
                <a:cubicBezTo>
                  <a:pt x="5710" y="7201"/>
                  <a:pt x="6633" y="6835"/>
                  <a:pt x="7324" y="6103"/>
                </a:cubicBezTo>
                <a:cubicBezTo>
                  <a:pt x="9548" y="3825"/>
                  <a:pt x="7948" y="0"/>
                  <a:pt x="47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3" name="Google Shape;3193;p46"/>
          <p:cNvSpPr/>
          <p:nvPr/>
        </p:nvSpPr>
        <p:spPr>
          <a:xfrm rot="2180020">
            <a:off x="3497747" y="4309498"/>
            <a:ext cx="66321" cy="50159"/>
          </a:xfrm>
          <a:custGeom>
            <a:rect b="b" l="l" r="r" t="t"/>
            <a:pathLst>
              <a:path extrusionOk="0" h="7222" w="9549">
                <a:moveTo>
                  <a:pt x="4775" y="0"/>
                </a:moveTo>
                <a:cubicBezTo>
                  <a:pt x="1601" y="0"/>
                  <a:pt x="1" y="3852"/>
                  <a:pt x="2252" y="6103"/>
                </a:cubicBezTo>
                <a:cubicBezTo>
                  <a:pt x="2930" y="6849"/>
                  <a:pt x="3852" y="7222"/>
                  <a:pt x="4775" y="7222"/>
                </a:cubicBezTo>
                <a:cubicBezTo>
                  <a:pt x="5697" y="7222"/>
                  <a:pt x="6619" y="6849"/>
                  <a:pt x="7297" y="6103"/>
                </a:cubicBezTo>
                <a:cubicBezTo>
                  <a:pt x="9548" y="3852"/>
                  <a:pt x="7975" y="0"/>
                  <a:pt x="47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4" name="Google Shape;3194;p46"/>
          <p:cNvSpPr/>
          <p:nvPr/>
        </p:nvSpPr>
        <p:spPr>
          <a:xfrm rot="2180020">
            <a:off x="3742568" y="4272100"/>
            <a:ext cx="66342" cy="49902"/>
          </a:xfrm>
          <a:custGeom>
            <a:rect b="b" l="l" r="r" t="t"/>
            <a:pathLst>
              <a:path extrusionOk="0" h="7185" w="9552">
                <a:moveTo>
                  <a:pt x="4771" y="1"/>
                </a:moveTo>
                <a:cubicBezTo>
                  <a:pt x="3826" y="1"/>
                  <a:pt x="2884" y="381"/>
                  <a:pt x="2201" y="1134"/>
                </a:cubicBezTo>
                <a:cubicBezTo>
                  <a:pt x="0" y="3416"/>
                  <a:pt x="1624" y="7184"/>
                  <a:pt x="4759" y="7184"/>
                </a:cubicBezTo>
                <a:cubicBezTo>
                  <a:pt x="4792" y="7184"/>
                  <a:pt x="4825" y="7184"/>
                  <a:pt x="4859" y="7183"/>
                </a:cubicBezTo>
                <a:cubicBezTo>
                  <a:pt x="8033" y="7129"/>
                  <a:pt x="9551" y="3223"/>
                  <a:pt x="7246" y="1026"/>
                </a:cubicBezTo>
                <a:cubicBezTo>
                  <a:pt x="6561" y="340"/>
                  <a:pt x="5664" y="1"/>
                  <a:pt x="47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5" name="Google Shape;3195;p46"/>
          <p:cNvSpPr/>
          <p:nvPr/>
        </p:nvSpPr>
        <p:spPr>
          <a:xfrm rot="2180020">
            <a:off x="3987208" y="4234788"/>
            <a:ext cx="66210" cy="50055"/>
          </a:xfrm>
          <a:custGeom>
            <a:rect b="b" l="l" r="r" t="t"/>
            <a:pathLst>
              <a:path extrusionOk="0" h="7207" w="9533">
                <a:moveTo>
                  <a:pt x="4768" y="1"/>
                </a:moveTo>
                <a:cubicBezTo>
                  <a:pt x="3870" y="1"/>
                  <a:pt x="2968" y="347"/>
                  <a:pt x="2279" y="1049"/>
                </a:cubicBezTo>
                <a:cubicBezTo>
                  <a:pt x="1" y="3246"/>
                  <a:pt x="1520" y="7152"/>
                  <a:pt x="4693" y="7206"/>
                </a:cubicBezTo>
                <a:cubicBezTo>
                  <a:pt x="4716" y="7206"/>
                  <a:pt x="4738" y="7206"/>
                  <a:pt x="4761" y="7206"/>
                </a:cubicBezTo>
                <a:cubicBezTo>
                  <a:pt x="7917" y="7206"/>
                  <a:pt x="9533" y="3420"/>
                  <a:pt x="7324" y="1130"/>
                </a:cubicBezTo>
                <a:cubicBezTo>
                  <a:pt x="6644" y="381"/>
                  <a:pt x="5709" y="1"/>
                  <a:pt x="4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6" name="Google Shape;3196;p46"/>
          <p:cNvSpPr/>
          <p:nvPr/>
        </p:nvSpPr>
        <p:spPr>
          <a:xfrm rot="2180020">
            <a:off x="3644177" y="4412931"/>
            <a:ext cx="55958" cy="50277"/>
          </a:xfrm>
          <a:custGeom>
            <a:rect b="b" l="l" r="r" t="t"/>
            <a:pathLst>
              <a:path extrusionOk="0" h="7239" w="8057">
                <a:moveTo>
                  <a:pt x="4008" y="0"/>
                </a:moveTo>
                <a:cubicBezTo>
                  <a:pt x="3158" y="0"/>
                  <a:pt x="2309" y="334"/>
                  <a:pt x="1601" y="1003"/>
                </a:cubicBezTo>
                <a:cubicBezTo>
                  <a:pt x="109" y="2414"/>
                  <a:pt x="0" y="4584"/>
                  <a:pt x="1384" y="6048"/>
                </a:cubicBezTo>
                <a:cubicBezTo>
                  <a:pt x="2086" y="6837"/>
                  <a:pt x="3060" y="7239"/>
                  <a:pt x="4036" y="7239"/>
                </a:cubicBezTo>
                <a:cubicBezTo>
                  <a:pt x="4906" y="7239"/>
                  <a:pt x="5778" y="6918"/>
                  <a:pt x="6456" y="6265"/>
                </a:cubicBezTo>
                <a:cubicBezTo>
                  <a:pt x="7948" y="4964"/>
                  <a:pt x="8056" y="2631"/>
                  <a:pt x="6646" y="1220"/>
                </a:cubicBezTo>
                <a:cubicBezTo>
                  <a:pt x="5891" y="408"/>
                  <a:pt x="4949" y="0"/>
                  <a:pt x="40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7" name="Google Shape;3197;p46"/>
          <p:cNvSpPr/>
          <p:nvPr/>
        </p:nvSpPr>
        <p:spPr>
          <a:xfrm rot="2180020">
            <a:off x="3883564" y="4375624"/>
            <a:ext cx="66161" cy="50208"/>
          </a:xfrm>
          <a:custGeom>
            <a:rect b="b" l="l" r="r" t="t"/>
            <a:pathLst>
              <a:path extrusionOk="0" h="7229" w="9526">
                <a:moveTo>
                  <a:pt x="4763" y="1"/>
                </a:moveTo>
                <a:cubicBezTo>
                  <a:pt x="3897" y="1"/>
                  <a:pt x="3028" y="347"/>
                  <a:pt x="2306" y="1043"/>
                </a:cubicBezTo>
                <a:cubicBezTo>
                  <a:pt x="1" y="3240"/>
                  <a:pt x="1493" y="7146"/>
                  <a:pt x="4666" y="7227"/>
                </a:cubicBezTo>
                <a:cubicBezTo>
                  <a:pt x="4700" y="7228"/>
                  <a:pt x="4733" y="7228"/>
                  <a:pt x="4767" y="7228"/>
                </a:cubicBezTo>
                <a:cubicBezTo>
                  <a:pt x="7902" y="7228"/>
                  <a:pt x="9525" y="3460"/>
                  <a:pt x="7352" y="1178"/>
                </a:cubicBezTo>
                <a:cubicBezTo>
                  <a:pt x="6610" y="394"/>
                  <a:pt x="5687" y="1"/>
                  <a:pt x="4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8" name="Google Shape;3198;p46"/>
          <p:cNvSpPr/>
          <p:nvPr/>
        </p:nvSpPr>
        <p:spPr>
          <a:xfrm rot="2180020">
            <a:off x="3779831" y="4516701"/>
            <a:ext cx="66397" cy="49958"/>
          </a:xfrm>
          <a:custGeom>
            <a:rect b="b" l="l" r="r" t="t"/>
            <a:pathLst>
              <a:path extrusionOk="0" h="7193" w="9560">
                <a:moveTo>
                  <a:pt x="4786" y="0"/>
                </a:moveTo>
                <a:cubicBezTo>
                  <a:pt x="3845" y="0"/>
                  <a:pt x="2903" y="380"/>
                  <a:pt x="2209" y="1143"/>
                </a:cubicBezTo>
                <a:cubicBezTo>
                  <a:pt x="0" y="3406"/>
                  <a:pt x="1616" y="7192"/>
                  <a:pt x="4773" y="7192"/>
                </a:cubicBezTo>
                <a:cubicBezTo>
                  <a:pt x="4795" y="7192"/>
                  <a:pt x="4818" y="7192"/>
                  <a:pt x="4840" y="7192"/>
                </a:cubicBezTo>
                <a:cubicBezTo>
                  <a:pt x="8013" y="7138"/>
                  <a:pt x="9560" y="3259"/>
                  <a:pt x="7254" y="1035"/>
                </a:cubicBezTo>
                <a:cubicBezTo>
                  <a:pt x="6579" y="346"/>
                  <a:pt x="5683" y="0"/>
                  <a:pt x="47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9" name="Google Shape;3199;p46"/>
          <p:cNvSpPr/>
          <p:nvPr/>
        </p:nvSpPr>
        <p:spPr>
          <a:xfrm rot="2180020">
            <a:off x="3920743" y="4620583"/>
            <a:ext cx="66314" cy="50020"/>
          </a:xfrm>
          <a:custGeom>
            <a:rect b="b" l="l" r="r" t="t"/>
            <a:pathLst>
              <a:path extrusionOk="0" h="7202" w="9548">
                <a:moveTo>
                  <a:pt x="4801" y="0"/>
                </a:moveTo>
                <a:cubicBezTo>
                  <a:pt x="1600" y="0"/>
                  <a:pt x="0" y="3825"/>
                  <a:pt x="2251" y="6103"/>
                </a:cubicBezTo>
                <a:cubicBezTo>
                  <a:pt x="2929" y="6835"/>
                  <a:pt x="3852" y="7201"/>
                  <a:pt x="4774" y="7201"/>
                </a:cubicBezTo>
                <a:cubicBezTo>
                  <a:pt x="5696" y="7201"/>
                  <a:pt x="6618" y="6835"/>
                  <a:pt x="7296" y="6103"/>
                </a:cubicBezTo>
                <a:cubicBezTo>
                  <a:pt x="9548" y="3879"/>
                  <a:pt x="7974" y="27"/>
                  <a:pt x="48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0" name="Google Shape;3200;p46"/>
          <p:cNvSpPr/>
          <p:nvPr/>
        </p:nvSpPr>
        <p:spPr>
          <a:xfrm rot="2180020">
            <a:off x="4165258" y="4583418"/>
            <a:ext cx="66397" cy="49937"/>
          </a:xfrm>
          <a:custGeom>
            <a:rect b="b" l="l" r="r" t="t"/>
            <a:pathLst>
              <a:path extrusionOk="0" h="7190" w="9560">
                <a:moveTo>
                  <a:pt x="4773" y="1"/>
                </a:moveTo>
                <a:cubicBezTo>
                  <a:pt x="1643" y="1"/>
                  <a:pt x="1" y="3761"/>
                  <a:pt x="2209" y="6050"/>
                </a:cubicBezTo>
                <a:cubicBezTo>
                  <a:pt x="2886" y="6810"/>
                  <a:pt x="3823" y="7189"/>
                  <a:pt x="4763" y="7189"/>
                </a:cubicBezTo>
                <a:cubicBezTo>
                  <a:pt x="5668" y="7189"/>
                  <a:pt x="6575" y="6837"/>
                  <a:pt x="7254" y="6131"/>
                </a:cubicBezTo>
                <a:cubicBezTo>
                  <a:pt x="9560" y="3934"/>
                  <a:pt x="8014" y="55"/>
                  <a:pt x="4840" y="1"/>
                </a:cubicBezTo>
                <a:cubicBezTo>
                  <a:pt x="4818" y="1"/>
                  <a:pt x="4795" y="1"/>
                  <a:pt x="4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1" name="Google Shape;3201;p46"/>
          <p:cNvSpPr/>
          <p:nvPr/>
        </p:nvSpPr>
        <p:spPr>
          <a:xfrm rot="2180020">
            <a:off x="4410043" y="4545802"/>
            <a:ext cx="66265" cy="50048"/>
          </a:xfrm>
          <a:custGeom>
            <a:rect b="b" l="l" r="r" t="t"/>
            <a:pathLst>
              <a:path extrusionOk="0" h="7206" w="9541">
                <a:moveTo>
                  <a:pt x="4742" y="0"/>
                </a:moveTo>
                <a:cubicBezTo>
                  <a:pt x="3819" y="0"/>
                  <a:pt x="2898" y="366"/>
                  <a:pt x="2217" y="1102"/>
                </a:cubicBezTo>
                <a:cubicBezTo>
                  <a:pt x="1" y="3372"/>
                  <a:pt x="1609" y="7205"/>
                  <a:pt x="4788" y="7205"/>
                </a:cubicBezTo>
                <a:cubicBezTo>
                  <a:pt x="4799" y="7205"/>
                  <a:pt x="4810" y="7205"/>
                  <a:pt x="4821" y="7205"/>
                </a:cubicBezTo>
                <a:cubicBezTo>
                  <a:pt x="7995" y="7151"/>
                  <a:pt x="9541" y="3299"/>
                  <a:pt x="7262" y="1075"/>
                </a:cubicBezTo>
                <a:cubicBezTo>
                  <a:pt x="6574" y="360"/>
                  <a:pt x="5657" y="0"/>
                  <a:pt x="47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2" name="Google Shape;3202;p46"/>
          <p:cNvSpPr/>
          <p:nvPr/>
        </p:nvSpPr>
        <p:spPr>
          <a:xfrm rot="2180020">
            <a:off x="4061726" y="4724272"/>
            <a:ext cx="66314" cy="50020"/>
          </a:xfrm>
          <a:custGeom>
            <a:rect b="b" l="l" r="r" t="t"/>
            <a:pathLst>
              <a:path extrusionOk="0" h="7202" w="9548">
                <a:moveTo>
                  <a:pt x="4747" y="0"/>
                </a:moveTo>
                <a:cubicBezTo>
                  <a:pt x="1573" y="27"/>
                  <a:pt x="0" y="3879"/>
                  <a:pt x="2251" y="6103"/>
                </a:cubicBezTo>
                <a:cubicBezTo>
                  <a:pt x="2943" y="6835"/>
                  <a:pt x="3865" y="7201"/>
                  <a:pt x="4784" y="7201"/>
                </a:cubicBezTo>
                <a:cubicBezTo>
                  <a:pt x="5703" y="7201"/>
                  <a:pt x="6618" y="6835"/>
                  <a:pt x="7296" y="6103"/>
                </a:cubicBezTo>
                <a:cubicBezTo>
                  <a:pt x="9548" y="3825"/>
                  <a:pt x="7947" y="0"/>
                  <a:pt x="47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3" name="Google Shape;3203;p46"/>
          <p:cNvSpPr/>
          <p:nvPr/>
        </p:nvSpPr>
        <p:spPr>
          <a:xfrm rot="2180020">
            <a:off x="4311379" y="4686641"/>
            <a:ext cx="56146" cy="50347"/>
          </a:xfrm>
          <a:custGeom>
            <a:rect b="b" l="l" r="r" t="t"/>
            <a:pathLst>
              <a:path extrusionOk="0" h="7249" w="8084">
                <a:moveTo>
                  <a:pt x="4026" y="0"/>
                </a:moveTo>
                <a:cubicBezTo>
                  <a:pt x="3208" y="0"/>
                  <a:pt x="2393" y="309"/>
                  <a:pt x="1709" y="930"/>
                </a:cubicBezTo>
                <a:cubicBezTo>
                  <a:pt x="163" y="2314"/>
                  <a:pt x="0" y="4429"/>
                  <a:pt x="1357" y="5975"/>
                </a:cubicBezTo>
                <a:cubicBezTo>
                  <a:pt x="2110" y="6817"/>
                  <a:pt x="3087" y="7248"/>
                  <a:pt x="4067" y="7248"/>
                </a:cubicBezTo>
                <a:cubicBezTo>
                  <a:pt x="4888" y="7248"/>
                  <a:pt x="5709" y="6946"/>
                  <a:pt x="6402" y="6328"/>
                </a:cubicBezTo>
                <a:cubicBezTo>
                  <a:pt x="7893" y="4972"/>
                  <a:pt x="8083" y="2775"/>
                  <a:pt x="6727" y="1283"/>
                </a:cubicBezTo>
                <a:cubicBezTo>
                  <a:pt x="5963" y="431"/>
                  <a:pt x="4992" y="0"/>
                  <a:pt x="40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4" name="Google Shape;3204;p46"/>
          <p:cNvSpPr/>
          <p:nvPr/>
        </p:nvSpPr>
        <p:spPr>
          <a:xfrm rot="2180020">
            <a:off x="4556226" y="4649399"/>
            <a:ext cx="55771" cy="50277"/>
          </a:xfrm>
          <a:custGeom>
            <a:rect b="b" l="l" r="r" t="t"/>
            <a:pathLst>
              <a:path extrusionOk="0" h="7239" w="8030">
                <a:moveTo>
                  <a:pt x="4008" y="1"/>
                </a:moveTo>
                <a:cubicBezTo>
                  <a:pt x="3158" y="1"/>
                  <a:pt x="2309" y="334"/>
                  <a:pt x="1601" y="1004"/>
                </a:cubicBezTo>
                <a:cubicBezTo>
                  <a:pt x="82" y="2414"/>
                  <a:pt x="1" y="4557"/>
                  <a:pt x="1384" y="6049"/>
                </a:cubicBezTo>
                <a:cubicBezTo>
                  <a:pt x="2129" y="6837"/>
                  <a:pt x="3086" y="7239"/>
                  <a:pt x="4043" y="7239"/>
                </a:cubicBezTo>
                <a:cubicBezTo>
                  <a:pt x="4898" y="7239"/>
                  <a:pt x="5752" y="6918"/>
                  <a:pt x="6456" y="6266"/>
                </a:cubicBezTo>
                <a:cubicBezTo>
                  <a:pt x="7948" y="4937"/>
                  <a:pt x="8029" y="2631"/>
                  <a:pt x="6646" y="1221"/>
                </a:cubicBezTo>
                <a:cubicBezTo>
                  <a:pt x="5891" y="409"/>
                  <a:pt x="4949" y="1"/>
                  <a:pt x="40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5" name="Google Shape;3205;p46"/>
          <p:cNvSpPr/>
          <p:nvPr/>
        </p:nvSpPr>
        <p:spPr>
          <a:xfrm rot="2180020">
            <a:off x="4202517" y="4827838"/>
            <a:ext cx="66314" cy="50159"/>
          </a:xfrm>
          <a:custGeom>
            <a:rect b="b" l="l" r="r" t="t"/>
            <a:pathLst>
              <a:path extrusionOk="0" h="7222" w="9548">
                <a:moveTo>
                  <a:pt x="4774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29" y="6849"/>
                  <a:pt x="3852" y="7222"/>
                  <a:pt x="4774" y="7222"/>
                </a:cubicBezTo>
                <a:cubicBezTo>
                  <a:pt x="5696" y="7222"/>
                  <a:pt x="6618" y="6849"/>
                  <a:pt x="7296" y="6103"/>
                </a:cubicBezTo>
                <a:cubicBezTo>
                  <a:pt x="9548" y="3852"/>
                  <a:pt x="7974" y="0"/>
                  <a:pt x="47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6" name="Google Shape;3206;p46"/>
          <p:cNvSpPr/>
          <p:nvPr/>
        </p:nvSpPr>
        <p:spPr>
          <a:xfrm rot="2180020">
            <a:off x="4447518" y="4790437"/>
            <a:ext cx="66154" cy="49965"/>
          </a:xfrm>
          <a:custGeom>
            <a:rect b="b" l="l" r="r" t="t"/>
            <a:pathLst>
              <a:path extrusionOk="0" h="7194" w="9525">
                <a:moveTo>
                  <a:pt x="4741" y="0"/>
                </a:moveTo>
                <a:cubicBezTo>
                  <a:pt x="3797" y="0"/>
                  <a:pt x="2854" y="380"/>
                  <a:pt x="2174" y="1143"/>
                </a:cubicBezTo>
                <a:cubicBezTo>
                  <a:pt x="0" y="3425"/>
                  <a:pt x="1597" y="7193"/>
                  <a:pt x="4732" y="7193"/>
                </a:cubicBezTo>
                <a:cubicBezTo>
                  <a:pt x="4765" y="7193"/>
                  <a:pt x="4799" y="7193"/>
                  <a:pt x="4832" y="7192"/>
                </a:cubicBezTo>
                <a:cubicBezTo>
                  <a:pt x="8006" y="7138"/>
                  <a:pt x="9525" y="3259"/>
                  <a:pt x="7219" y="1035"/>
                </a:cubicBezTo>
                <a:cubicBezTo>
                  <a:pt x="6544" y="346"/>
                  <a:pt x="5642" y="0"/>
                  <a:pt x="47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7" name="Google Shape;3207;p46"/>
          <p:cNvSpPr/>
          <p:nvPr/>
        </p:nvSpPr>
        <p:spPr>
          <a:xfrm rot="2180020">
            <a:off x="4691807" y="4753074"/>
            <a:ext cx="66397" cy="50055"/>
          </a:xfrm>
          <a:custGeom>
            <a:rect b="b" l="l" r="r" t="t"/>
            <a:pathLst>
              <a:path extrusionOk="0" h="7207" w="9560">
                <a:moveTo>
                  <a:pt x="4794" y="1"/>
                </a:moveTo>
                <a:cubicBezTo>
                  <a:pt x="3897" y="1"/>
                  <a:pt x="2994" y="347"/>
                  <a:pt x="2306" y="1049"/>
                </a:cubicBezTo>
                <a:cubicBezTo>
                  <a:pt x="0" y="3246"/>
                  <a:pt x="1546" y="7152"/>
                  <a:pt x="4720" y="7206"/>
                </a:cubicBezTo>
                <a:cubicBezTo>
                  <a:pt x="4742" y="7206"/>
                  <a:pt x="4765" y="7206"/>
                  <a:pt x="4787" y="7206"/>
                </a:cubicBezTo>
                <a:cubicBezTo>
                  <a:pt x="7943" y="7206"/>
                  <a:pt x="9559" y="3420"/>
                  <a:pt x="7351" y="1130"/>
                </a:cubicBezTo>
                <a:cubicBezTo>
                  <a:pt x="6671" y="381"/>
                  <a:pt x="5735" y="1"/>
                  <a:pt x="47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8" name="Google Shape;3208;p46"/>
          <p:cNvSpPr/>
          <p:nvPr/>
        </p:nvSpPr>
        <p:spPr>
          <a:xfrm rot="2180020">
            <a:off x="4348919" y="4931262"/>
            <a:ext cx="55958" cy="50347"/>
          </a:xfrm>
          <a:custGeom>
            <a:rect b="b" l="l" r="r" t="t"/>
            <a:pathLst>
              <a:path extrusionOk="0" h="7249" w="8057">
                <a:moveTo>
                  <a:pt x="4008" y="0"/>
                </a:moveTo>
                <a:cubicBezTo>
                  <a:pt x="3158" y="0"/>
                  <a:pt x="2309" y="334"/>
                  <a:pt x="1601" y="1003"/>
                </a:cubicBezTo>
                <a:cubicBezTo>
                  <a:pt x="109" y="2414"/>
                  <a:pt x="1" y="4584"/>
                  <a:pt x="1384" y="6048"/>
                </a:cubicBezTo>
                <a:cubicBezTo>
                  <a:pt x="2083" y="6847"/>
                  <a:pt x="3051" y="7248"/>
                  <a:pt x="4022" y="7248"/>
                </a:cubicBezTo>
                <a:cubicBezTo>
                  <a:pt x="4897" y="7248"/>
                  <a:pt x="5774" y="6922"/>
                  <a:pt x="6456" y="6265"/>
                </a:cubicBezTo>
                <a:cubicBezTo>
                  <a:pt x="7948" y="4964"/>
                  <a:pt x="8056" y="2631"/>
                  <a:pt x="6646" y="1220"/>
                </a:cubicBezTo>
                <a:cubicBezTo>
                  <a:pt x="5891" y="408"/>
                  <a:pt x="4949" y="0"/>
                  <a:pt x="40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9" name="Google Shape;3209;p46"/>
          <p:cNvSpPr/>
          <p:nvPr/>
        </p:nvSpPr>
        <p:spPr>
          <a:xfrm rot="2180020">
            <a:off x="4588334" y="4893964"/>
            <a:ext cx="66154" cy="50208"/>
          </a:xfrm>
          <a:custGeom>
            <a:rect b="b" l="l" r="r" t="t"/>
            <a:pathLst>
              <a:path extrusionOk="0" h="7229" w="9525">
                <a:moveTo>
                  <a:pt x="4753" y="1"/>
                </a:moveTo>
                <a:cubicBezTo>
                  <a:pt x="3889" y="1"/>
                  <a:pt x="3028" y="347"/>
                  <a:pt x="2306" y="1043"/>
                </a:cubicBezTo>
                <a:cubicBezTo>
                  <a:pt x="0" y="3240"/>
                  <a:pt x="1492" y="7146"/>
                  <a:pt x="4666" y="7227"/>
                </a:cubicBezTo>
                <a:cubicBezTo>
                  <a:pt x="4699" y="7228"/>
                  <a:pt x="4732" y="7228"/>
                  <a:pt x="4765" y="7228"/>
                </a:cubicBezTo>
                <a:cubicBezTo>
                  <a:pt x="7874" y="7228"/>
                  <a:pt x="9525" y="3460"/>
                  <a:pt x="7351" y="1178"/>
                </a:cubicBezTo>
                <a:cubicBezTo>
                  <a:pt x="6595" y="394"/>
                  <a:pt x="5673" y="1"/>
                  <a:pt x="47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0" name="Google Shape;3210;p46"/>
          <p:cNvSpPr/>
          <p:nvPr/>
        </p:nvSpPr>
        <p:spPr>
          <a:xfrm rot="2180020">
            <a:off x="4484594" y="5035039"/>
            <a:ext cx="66397" cy="49958"/>
          </a:xfrm>
          <a:custGeom>
            <a:rect b="b" l="l" r="r" t="t"/>
            <a:pathLst>
              <a:path extrusionOk="0" h="7193" w="9560">
                <a:moveTo>
                  <a:pt x="4786" y="0"/>
                </a:moveTo>
                <a:cubicBezTo>
                  <a:pt x="3846" y="0"/>
                  <a:pt x="2903" y="380"/>
                  <a:pt x="2209" y="1143"/>
                </a:cubicBezTo>
                <a:cubicBezTo>
                  <a:pt x="1" y="3406"/>
                  <a:pt x="1617" y="7192"/>
                  <a:pt x="4773" y="7192"/>
                </a:cubicBezTo>
                <a:cubicBezTo>
                  <a:pt x="4795" y="7192"/>
                  <a:pt x="4818" y="7192"/>
                  <a:pt x="4840" y="7192"/>
                </a:cubicBezTo>
                <a:cubicBezTo>
                  <a:pt x="8014" y="7138"/>
                  <a:pt x="9560" y="3259"/>
                  <a:pt x="7254" y="1035"/>
                </a:cubicBezTo>
                <a:cubicBezTo>
                  <a:pt x="6579" y="346"/>
                  <a:pt x="5683" y="0"/>
                  <a:pt x="47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1" name="Google Shape;3211;p46"/>
          <p:cNvSpPr/>
          <p:nvPr/>
        </p:nvSpPr>
        <p:spPr>
          <a:xfrm rot="2180020">
            <a:off x="4128076" y="4338789"/>
            <a:ext cx="66265" cy="49951"/>
          </a:xfrm>
          <a:custGeom>
            <a:rect b="b" l="l" r="r" t="t"/>
            <a:pathLst>
              <a:path extrusionOk="0" h="7192" w="9541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19"/>
                  <a:pt x="3836" y="7192"/>
                  <a:pt x="4768" y="7192"/>
                </a:cubicBezTo>
                <a:cubicBezTo>
                  <a:pt x="5674" y="7192"/>
                  <a:pt x="6580" y="6839"/>
                  <a:pt x="7262" y="6130"/>
                </a:cubicBezTo>
                <a:cubicBezTo>
                  <a:pt x="9541" y="3906"/>
                  <a:pt x="7995" y="27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2" name="Google Shape;3212;p46"/>
          <p:cNvSpPr/>
          <p:nvPr/>
        </p:nvSpPr>
        <p:spPr>
          <a:xfrm rot="2180020">
            <a:off x="4029744" y="4479438"/>
            <a:ext cx="55958" cy="50298"/>
          </a:xfrm>
          <a:custGeom>
            <a:rect b="b" l="l" r="r" t="t"/>
            <a:pathLst>
              <a:path extrusionOk="0" h="7242" w="8057">
                <a:moveTo>
                  <a:pt x="4006" y="1"/>
                </a:moveTo>
                <a:cubicBezTo>
                  <a:pt x="3156" y="1"/>
                  <a:pt x="2308" y="327"/>
                  <a:pt x="1601" y="983"/>
                </a:cubicBezTo>
                <a:cubicBezTo>
                  <a:pt x="109" y="2394"/>
                  <a:pt x="0" y="4564"/>
                  <a:pt x="1384" y="6056"/>
                </a:cubicBezTo>
                <a:cubicBezTo>
                  <a:pt x="2082" y="6840"/>
                  <a:pt x="3051" y="7242"/>
                  <a:pt x="4021" y="7242"/>
                </a:cubicBezTo>
                <a:cubicBezTo>
                  <a:pt x="4897" y="7242"/>
                  <a:pt x="5774" y="6914"/>
                  <a:pt x="6456" y="6245"/>
                </a:cubicBezTo>
                <a:cubicBezTo>
                  <a:pt x="7948" y="4944"/>
                  <a:pt x="8056" y="2638"/>
                  <a:pt x="6646" y="1200"/>
                </a:cubicBezTo>
                <a:cubicBezTo>
                  <a:pt x="5890" y="402"/>
                  <a:pt x="4947" y="1"/>
                  <a:pt x="40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3" name="Google Shape;3213;p46"/>
          <p:cNvSpPr/>
          <p:nvPr/>
        </p:nvSpPr>
        <p:spPr>
          <a:xfrm rot="2180020">
            <a:off x="4269179" y="4442172"/>
            <a:ext cx="66210" cy="50055"/>
          </a:xfrm>
          <a:custGeom>
            <a:rect b="b" l="l" r="r" t="t"/>
            <a:pathLst>
              <a:path extrusionOk="0" h="7207" w="9533">
                <a:moveTo>
                  <a:pt x="4747" y="1"/>
                </a:moveTo>
                <a:cubicBezTo>
                  <a:pt x="3849" y="1"/>
                  <a:pt x="2954" y="347"/>
                  <a:pt x="2279" y="1049"/>
                </a:cubicBezTo>
                <a:cubicBezTo>
                  <a:pt x="0" y="3273"/>
                  <a:pt x="1519" y="7152"/>
                  <a:pt x="4693" y="7206"/>
                </a:cubicBezTo>
                <a:cubicBezTo>
                  <a:pt x="4715" y="7206"/>
                  <a:pt x="4737" y="7206"/>
                  <a:pt x="4759" y="7206"/>
                </a:cubicBezTo>
                <a:cubicBezTo>
                  <a:pt x="7916" y="7206"/>
                  <a:pt x="9532" y="3393"/>
                  <a:pt x="7324" y="1130"/>
                </a:cubicBezTo>
                <a:cubicBezTo>
                  <a:pt x="6630" y="381"/>
                  <a:pt x="5687" y="1"/>
                  <a:pt x="47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4" name="Google Shape;3214;p46"/>
          <p:cNvSpPr/>
          <p:nvPr/>
        </p:nvSpPr>
        <p:spPr>
          <a:xfrm rot="2180020">
            <a:off x="3290219" y="4591771"/>
            <a:ext cx="66265" cy="49930"/>
          </a:xfrm>
          <a:custGeom>
            <a:rect b="b" l="l" r="r" t="t"/>
            <a:pathLst>
              <a:path extrusionOk="0" h="7189" w="9541">
                <a:moveTo>
                  <a:pt x="4759" y="0"/>
                </a:moveTo>
                <a:cubicBezTo>
                  <a:pt x="3849" y="0"/>
                  <a:pt x="2937" y="360"/>
                  <a:pt x="2252" y="1085"/>
                </a:cubicBezTo>
                <a:cubicBezTo>
                  <a:pt x="1" y="3337"/>
                  <a:pt x="1574" y="7188"/>
                  <a:pt x="4747" y="7188"/>
                </a:cubicBezTo>
                <a:cubicBezTo>
                  <a:pt x="4759" y="7188"/>
                  <a:pt x="4770" y="7188"/>
                  <a:pt x="4781" y="7188"/>
                </a:cubicBezTo>
                <a:cubicBezTo>
                  <a:pt x="7959" y="7188"/>
                  <a:pt x="9540" y="3356"/>
                  <a:pt x="7297" y="1112"/>
                </a:cubicBezTo>
                <a:cubicBezTo>
                  <a:pt x="6613" y="373"/>
                  <a:pt x="5687" y="0"/>
                  <a:pt x="47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5" name="Google Shape;3215;p46"/>
          <p:cNvSpPr/>
          <p:nvPr/>
        </p:nvSpPr>
        <p:spPr>
          <a:xfrm rot="2180020">
            <a:off x="3534825" y="4554485"/>
            <a:ext cx="66161" cy="50062"/>
          </a:xfrm>
          <a:custGeom>
            <a:rect b="b" l="l" r="r" t="t"/>
            <a:pathLst>
              <a:path extrusionOk="0" h="7208" w="9526">
                <a:moveTo>
                  <a:pt x="4761" y="0"/>
                </a:moveTo>
                <a:cubicBezTo>
                  <a:pt x="3895" y="0"/>
                  <a:pt x="3028" y="340"/>
                  <a:pt x="2306" y="1022"/>
                </a:cubicBezTo>
                <a:cubicBezTo>
                  <a:pt x="1" y="3219"/>
                  <a:pt x="1493" y="7125"/>
                  <a:pt x="4693" y="7206"/>
                </a:cubicBezTo>
                <a:cubicBezTo>
                  <a:pt x="4727" y="7207"/>
                  <a:pt x="4760" y="7208"/>
                  <a:pt x="4793" y="7208"/>
                </a:cubicBezTo>
                <a:cubicBezTo>
                  <a:pt x="7902" y="7208"/>
                  <a:pt x="9525" y="3439"/>
                  <a:pt x="7351" y="1158"/>
                </a:cubicBezTo>
                <a:cubicBezTo>
                  <a:pt x="6609" y="387"/>
                  <a:pt x="5686" y="0"/>
                  <a:pt x="47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6" name="Google Shape;3216;p46"/>
          <p:cNvSpPr/>
          <p:nvPr/>
        </p:nvSpPr>
        <p:spPr>
          <a:xfrm rot="2180020">
            <a:off x="2697248" y="4807629"/>
            <a:ext cx="66265" cy="49999"/>
          </a:xfrm>
          <a:custGeom>
            <a:rect b="b" l="l" r="r" t="t"/>
            <a:pathLst>
              <a:path extrusionOk="0" h="7199" w="9541">
                <a:moveTo>
                  <a:pt x="4760" y="0"/>
                </a:moveTo>
                <a:cubicBezTo>
                  <a:pt x="1582" y="0"/>
                  <a:pt x="1" y="3833"/>
                  <a:pt x="2244" y="6076"/>
                </a:cubicBezTo>
                <a:cubicBezTo>
                  <a:pt x="2925" y="6826"/>
                  <a:pt x="3853" y="7198"/>
                  <a:pt x="4779" y="7198"/>
                </a:cubicBezTo>
                <a:cubicBezTo>
                  <a:pt x="5697" y="7198"/>
                  <a:pt x="6614" y="6832"/>
                  <a:pt x="7289" y="6103"/>
                </a:cubicBezTo>
                <a:cubicBezTo>
                  <a:pt x="9540" y="3852"/>
                  <a:pt x="7967" y="0"/>
                  <a:pt x="4794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7" name="Google Shape;3217;p46"/>
          <p:cNvSpPr/>
          <p:nvPr/>
        </p:nvSpPr>
        <p:spPr>
          <a:xfrm rot="2180020">
            <a:off x="2941965" y="4770343"/>
            <a:ext cx="66210" cy="50034"/>
          </a:xfrm>
          <a:custGeom>
            <a:rect b="b" l="l" r="r" t="t"/>
            <a:pathLst>
              <a:path extrusionOk="0" h="7204" w="9533">
                <a:moveTo>
                  <a:pt x="4746" y="1"/>
                </a:moveTo>
                <a:cubicBezTo>
                  <a:pt x="1616" y="1"/>
                  <a:pt x="0" y="3788"/>
                  <a:pt x="2182" y="6050"/>
                </a:cubicBezTo>
                <a:cubicBezTo>
                  <a:pt x="2865" y="6817"/>
                  <a:pt x="3813" y="7204"/>
                  <a:pt x="4765" y="7204"/>
                </a:cubicBezTo>
                <a:cubicBezTo>
                  <a:pt x="5665" y="7204"/>
                  <a:pt x="6568" y="6857"/>
                  <a:pt x="7254" y="6159"/>
                </a:cubicBezTo>
                <a:cubicBezTo>
                  <a:pt x="9532" y="3934"/>
                  <a:pt x="8013" y="56"/>
                  <a:pt x="4813" y="1"/>
                </a:cubicBezTo>
                <a:cubicBezTo>
                  <a:pt x="4791" y="1"/>
                  <a:pt x="4768" y="1"/>
                  <a:pt x="47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8" name="Google Shape;3218;p46"/>
          <p:cNvSpPr/>
          <p:nvPr/>
        </p:nvSpPr>
        <p:spPr>
          <a:xfrm rot="2180020">
            <a:off x="3186564" y="4732817"/>
            <a:ext cx="66453" cy="49958"/>
          </a:xfrm>
          <a:custGeom>
            <a:rect b="b" l="l" r="r" t="t"/>
            <a:pathLst>
              <a:path extrusionOk="0" h="7193" w="9568">
                <a:moveTo>
                  <a:pt x="4771" y="1"/>
                </a:moveTo>
                <a:cubicBezTo>
                  <a:pt x="3843" y="1"/>
                  <a:pt x="2918" y="374"/>
                  <a:pt x="2244" y="1116"/>
                </a:cubicBezTo>
                <a:cubicBezTo>
                  <a:pt x="1" y="3387"/>
                  <a:pt x="1609" y="7192"/>
                  <a:pt x="4787" y="7192"/>
                </a:cubicBezTo>
                <a:cubicBezTo>
                  <a:pt x="4798" y="7192"/>
                  <a:pt x="4810" y="7192"/>
                  <a:pt x="4821" y="7192"/>
                </a:cubicBezTo>
                <a:cubicBezTo>
                  <a:pt x="7994" y="7165"/>
                  <a:pt x="9568" y="3286"/>
                  <a:pt x="7262" y="1062"/>
                </a:cubicBezTo>
                <a:cubicBezTo>
                  <a:pt x="6580" y="353"/>
                  <a:pt x="5674" y="1"/>
                  <a:pt x="47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9" name="Google Shape;3219;p46"/>
          <p:cNvSpPr/>
          <p:nvPr/>
        </p:nvSpPr>
        <p:spPr>
          <a:xfrm rot="2180020">
            <a:off x="3436289" y="4695439"/>
            <a:ext cx="55958" cy="50576"/>
          </a:xfrm>
          <a:custGeom>
            <a:rect b="b" l="l" r="r" t="t"/>
            <a:pathLst>
              <a:path extrusionOk="0" h="7282" w="8057">
                <a:moveTo>
                  <a:pt x="4005" y="0"/>
                </a:moveTo>
                <a:cubicBezTo>
                  <a:pt x="3156" y="0"/>
                  <a:pt x="2308" y="327"/>
                  <a:pt x="1601" y="983"/>
                </a:cubicBezTo>
                <a:cubicBezTo>
                  <a:pt x="82" y="2393"/>
                  <a:pt x="0" y="4536"/>
                  <a:pt x="1384" y="6028"/>
                </a:cubicBezTo>
                <a:cubicBezTo>
                  <a:pt x="2097" y="6858"/>
                  <a:pt x="3093" y="7282"/>
                  <a:pt x="4092" y="7282"/>
                </a:cubicBezTo>
                <a:cubicBezTo>
                  <a:pt x="4954" y="7282"/>
                  <a:pt x="5819" y="6967"/>
                  <a:pt x="6510" y="6326"/>
                </a:cubicBezTo>
                <a:cubicBezTo>
                  <a:pt x="8002" y="4970"/>
                  <a:pt x="8056" y="2637"/>
                  <a:pt x="6646" y="1200"/>
                </a:cubicBezTo>
                <a:cubicBezTo>
                  <a:pt x="5890" y="401"/>
                  <a:pt x="4947" y="0"/>
                  <a:pt x="40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0" name="Google Shape;3220;p46"/>
          <p:cNvSpPr/>
          <p:nvPr/>
        </p:nvSpPr>
        <p:spPr>
          <a:xfrm rot="2180020">
            <a:off x="3675806" y="4658190"/>
            <a:ext cx="66210" cy="50055"/>
          </a:xfrm>
          <a:custGeom>
            <a:rect b="b" l="l" r="r" t="t"/>
            <a:pathLst>
              <a:path extrusionOk="0" h="7207" w="9533">
                <a:moveTo>
                  <a:pt x="4768" y="1"/>
                </a:moveTo>
                <a:cubicBezTo>
                  <a:pt x="3870" y="1"/>
                  <a:pt x="2968" y="347"/>
                  <a:pt x="2279" y="1049"/>
                </a:cubicBezTo>
                <a:cubicBezTo>
                  <a:pt x="1" y="3246"/>
                  <a:pt x="1520" y="7152"/>
                  <a:pt x="4693" y="7206"/>
                </a:cubicBezTo>
                <a:cubicBezTo>
                  <a:pt x="4716" y="7207"/>
                  <a:pt x="4738" y="7207"/>
                  <a:pt x="4761" y="7207"/>
                </a:cubicBezTo>
                <a:cubicBezTo>
                  <a:pt x="7917" y="7207"/>
                  <a:pt x="9533" y="3420"/>
                  <a:pt x="7324" y="1131"/>
                </a:cubicBezTo>
                <a:cubicBezTo>
                  <a:pt x="6644" y="381"/>
                  <a:pt x="5709" y="1"/>
                  <a:pt x="4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1" name="Google Shape;3221;p46"/>
          <p:cNvSpPr/>
          <p:nvPr/>
        </p:nvSpPr>
        <p:spPr>
          <a:xfrm rot="2180020">
            <a:off x="2838257" y="4911139"/>
            <a:ext cx="66321" cy="50117"/>
          </a:xfrm>
          <a:custGeom>
            <a:rect b="b" l="l" r="r" t="t"/>
            <a:pathLst>
              <a:path extrusionOk="0" h="7216" w="9549">
                <a:moveTo>
                  <a:pt x="4748" y="0"/>
                </a:moveTo>
                <a:cubicBezTo>
                  <a:pt x="1574" y="27"/>
                  <a:pt x="1" y="3879"/>
                  <a:pt x="2252" y="6130"/>
                </a:cubicBezTo>
                <a:cubicBezTo>
                  <a:pt x="2937" y="6856"/>
                  <a:pt x="3849" y="7215"/>
                  <a:pt x="4763" y="7215"/>
                </a:cubicBezTo>
                <a:cubicBezTo>
                  <a:pt x="5693" y="7215"/>
                  <a:pt x="6626" y="6842"/>
                  <a:pt x="7324" y="6103"/>
                </a:cubicBezTo>
                <a:cubicBezTo>
                  <a:pt x="9548" y="3852"/>
                  <a:pt x="7948" y="0"/>
                  <a:pt x="47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2" name="Google Shape;3222;p46"/>
          <p:cNvSpPr/>
          <p:nvPr/>
        </p:nvSpPr>
        <p:spPr>
          <a:xfrm rot="2180020">
            <a:off x="3087908" y="4873631"/>
            <a:ext cx="56333" cy="50284"/>
          </a:xfrm>
          <a:custGeom>
            <a:rect b="b" l="l" r="r" t="t"/>
            <a:pathLst>
              <a:path extrusionOk="0" h="7240" w="8111">
                <a:moveTo>
                  <a:pt x="4023" y="1"/>
                </a:moveTo>
                <a:cubicBezTo>
                  <a:pt x="3204" y="1"/>
                  <a:pt x="2389" y="303"/>
                  <a:pt x="1709" y="921"/>
                </a:cubicBezTo>
                <a:cubicBezTo>
                  <a:pt x="163" y="2305"/>
                  <a:pt x="0" y="4448"/>
                  <a:pt x="1356" y="5966"/>
                </a:cubicBezTo>
                <a:cubicBezTo>
                  <a:pt x="2109" y="6808"/>
                  <a:pt x="3087" y="7240"/>
                  <a:pt x="4067" y="7240"/>
                </a:cubicBezTo>
                <a:cubicBezTo>
                  <a:pt x="4887" y="7240"/>
                  <a:pt x="5709" y="6937"/>
                  <a:pt x="6401" y="6319"/>
                </a:cubicBezTo>
                <a:cubicBezTo>
                  <a:pt x="7920" y="4990"/>
                  <a:pt x="8110" y="2793"/>
                  <a:pt x="6754" y="1274"/>
                </a:cubicBezTo>
                <a:cubicBezTo>
                  <a:pt x="5986" y="433"/>
                  <a:pt x="5002" y="1"/>
                  <a:pt x="40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3" name="Google Shape;3223;p46"/>
          <p:cNvSpPr/>
          <p:nvPr/>
        </p:nvSpPr>
        <p:spPr>
          <a:xfrm rot="2180020">
            <a:off x="3332754" y="4836396"/>
            <a:ext cx="55958" cy="50208"/>
          </a:xfrm>
          <a:custGeom>
            <a:rect b="b" l="l" r="r" t="t"/>
            <a:pathLst>
              <a:path extrusionOk="0" h="7229" w="8057">
                <a:moveTo>
                  <a:pt x="3994" y="0"/>
                </a:moveTo>
                <a:cubicBezTo>
                  <a:pt x="3149" y="0"/>
                  <a:pt x="2305" y="328"/>
                  <a:pt x="1601" y="994"/>
                </a:cubicBezTo>
                <a:cubicBezTo>
                  <a:pt x="82" y="2431"/>
                  <a:pt x="0" y="4547"/>
                  <a:pt x="1384" y="6039"/>
                </a:cubicBezTo>
                <a:cubicBezTo>
                  <a:pt x="2129" y="6827"/>
                  <a:pt x="3086" y="7229"/>
                  <a:pt x="4043" y="7229"/>
                </a:cubicBezTo>
                <a:cubicBezTo>
                  <a:pt x="4897" y="7229"/>
                  <a:pt x="5752" y="6908"/>
                  <a:pt x="6456" y="6256"/>
                </a:cubicBezTo>
                <a:cubicBezTo>
                  <a:pt x="7948" y="4954"/>
                  <a:pt x="8056" y="2621"/>
                  <a:pt x="6646" y="1211"/>
                </a:cubicBezTo>
                <a:cubicBezTo>
                  <a:pt x="5887" y="409"/>
                  <a:pt x="4939" y="0"/>
                  <a:pt x="39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4" name="Google Shape;3224;p46"/>
          <p:cNvSpPr/>
          <p:nvPr/>
        </p:nvSpPr>
        <p:spPr>
          <a:xfrm rot="2180020">
            <a:off x="3572112" y="4799138"/>
            <a:ext cx="66397" cy="49937"/>
          </a:xfrm>
          <a:custGeom>
            <a:rect b="b" l="l" r="r" t="t"/>
            <a:pathLst>
              <a:path extrusionOk="0" h="7190" w="9560">
                <a:moveTo>
                  <a:pt x="4772" y="1"/>
                </a:moveTo>
                <a:cubicBezTo>
                  <a:pt x="3836" y="1"/>
                  <a:pt x="2900" y="381"/>
                  <a:pt x="2209" y="1141"/>
                </a:cubicBezTo>
                <a:cubicBezTo>
                  <a:pt x="0" y="3403"/>
                  <a:pt x="1616" y="7190"/>
                  <a:pt x="4773" y="7190"/>
                </a:cubicBezTo>
                <a:cubicBezTo>
                  <a:pt x="4795" y="7190"/>
                  <a:pt x="4818" y="7190"/>
                  <a:pt x="4840" y="7189"/>
                </a:cubicBezTo>
                <a:cubicBezTo>
                  <a:pt x="8013" y="7135"/>
                  <a:pt x="9560" y="3256"/>
                  <a:pt x="7254" y="1059"/>
                </a:cubicBezTo>
                <a:cubicBezTo>
                  <a:pt x="6575" y="354"/>
                  <a:pt x="5674" y="1"/>
                  <a:pt x="47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5" name="Google Shape;3225;p46"/>
          <p:cNvSpPr/>
          <p:nvPr/>
        </p:nvSpPr>
        <p:spPr>
          <a:xfrm rot="2180020">
            <a:off x="2979006" y="5014878"/>
            <a:ext cx="66321" cy="50020"/>
          </a:xfrm>
          <a:custGeom>
            <a:rect b="b" l="l" r="r" t="t"/>
            <a:pathLst>
              <a:path extrusionOk="0" h="7202" w="9549">
                <a:moveTo>
                  <a:pt x="4775" y="0"/>
                </a:moveTo>
                <a:cubicBezTo>
                  <a:pt x="1601" y="0"/>
                  <a:pt x="1" y="3852"/>
                  <a:pt x="2252" y="6103"/>
                </a:cubicBezTo>
                <a:cubicBezTo>
                  <a:pt x="2930" y="6836"/>
                  <a:pt x="3852" y="7202"/>
                  <a:pt x="4775" y="7202"/>
                </a:cubicBezTo>
                <a:cubicBezTo>
                  <a:pt x="5697" y="7202"/>
                  <a:pt x="6619" y="6836"/>
                  <a:pt x="7297" y="6103"/>
                </a:cubicBezTo>
                <a:cubicBezTo>
                  <a:pt x="9548" y="3852"/>
                  <a:pt x="7975" y="0"/>
                  <a:pt x="47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6" name="Google Shape;3226;p46"/>
          <p:cNvSpPr/>
          <p:nvPr/>
        </p:nvSpPr>
        <p:spPr>
          <a:xfrm rot="2180020">
            <a:off x="3223954" y="4977363"/>
            <a:ext cx="66210" cy="50055"/>
          </a:xfrm>
          <a:custGeom>
            <a:rect b="b" l="l" r="r" t="t"/>
            <a:pathLst>
              <a:path extrusionOk="0" h="7207" w="9533">
                <a:moveTo>
                  <a:pt x="4749" y="1"/>
                </a:moveTo>
                <a:cubicBezTo>
                  <a:pt x="3805" y="1"/>
                  <a:pt x="2862" y="381"/>
                  <a:pt x="2182" y="1130"/>
                </a:cubicBezTo>
                <a:cubicBezTo>
                  <a:pt x="0" y="3420"/>
                  <a:pt x="1616" y="7207"/>
                  <a:pt x="4773" y="7207"/>
                </a:cubicBezTo>
                <a:cubicBezTo>
                  <a:pt x="4795" y="7207"/>
                  <a:pt x="4818" y="7207"/>
                  <a:pt x="4840" y="7206"/>
                </a:cubicBezTo>
                <a:cubicBezTo>
                  <a:pt x="8014" y="7125"/>
                  <a:pt x="9532" y="3246"/>
                  <a:pt x="7227" y="1049"/>
                </a:cubicBezTo>
                <a:cubicBezTo>
                  <a:pt x="6551" y="347"/>
                  <a:pt x="5650" y="1"/>
                  <a:pt x="47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7" name="Google Shape;3227;p46"/>
          <p:cNvSpPr/>
          <p:nvPr/>
        </p:nvSpPr>
        <p:spPr>
          <a:xfrm rot="2180020">
            <a:off x="3468508" y="4940092"/>
            <a:ext cx="66210" cy="49958"/>
          </a:xfrm>
          <a:custGeom>
            <a:rect b="b" l="l" r="r" t="t"/>
            <a:pathLst>
              <a:path extrusionOk="0" h="7193" w="9533">
                <a:moveTo>
                  <a:pt x="4768" y="0"/>
                </a:moveTo>
                <a:cubicBezTo>
                  <a:pt x="3870" y="0"/>
                  <a:pt x="2968" y="346"/>
                  <a:pt x="2279" y="1035"/>
                </a:cubicBezTo>
                <a:cubicBezTo>
                  <a:pt x="1" y="3259"/>
                  <a:pt x="1520" y="7138"/>
                  <a:pt x="4693" y="7192"/>
                </a:cubicBezTo>
                <a:cubicBezTo>
                  <a:pt x="4716" y="7193"/>
                  <a:pt x="4738" y="7193"/>
                  <a:pt x="4761" y="7193"/>
                </a:cubicBezTo>
                <a:cubicBezTo>
                  <a:pt x="7917" y="7193"/>
                  <a:pt x="9533" y="3406"/>
                  <a:pt x="7324" y="1144"/>
                </a:cubicBezTo>
                <a:cubicBezTo>
                  <a:pt x="6644" y="380"/>
                  <a:pt x="5709" y="0"/>
                  <a:pt x="47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8" name="Google Shape;3228;p46"/>
          <p:cNvSpPr/>
          <p:nvPr/>
        </p:nvSpPr>
        <p:spPr>
          <a:xfrm rot="2180020">
            <a:off x="3125417" y="5118258"/>
            <a:ext cx="55958" cy="50298"/>
          </a:xfrm>
          <a:custGeom>
            <a:rect b="b" l="l" r="r" t="t"/>
            <a:pathLst>
              <a:path extrusionOk="0" h="7242" w="8057">
                <a:moveTo>
                  <a:pt x="4005" y="1"/>
                </a:moveTo>
                <a:cubicBezTo>
                  <a:pt x="3156" y="1"/>
                  <a:pt x="2308" y="328"/>
                  <a:pt x="1601" y="984"/>
                </a:cubicBezTo>
                <a:cubicBezTo>
                  <a:pt x="109" y="2394"/>
                  <a:pt x="0" y="4564"/>
                  <a:pt x="1384" y="6056"/>
                </a:cubicBezTo>
                <a:cubicBezTo>
                  <a:pt x="2082" y="6840"/>
                  <a:pt x="3051" y="7242"/>
                  <a:pt x="4021" y="7242"/>
                </a:cubicBezTo>
                <a:cubicBezTo>
                  <a:pt x="4897" y="7242"/>
                  <a:pt x="5774" y="6915"/>
                  <a:pt x="6456" y="6246"/>
                </a:cubicBezTo>
                <a:cubicBezTo>
                  <a:pt x="7948" y="4944"/>
                  <a:pt x="8056" y="2638"/>
                  <a:pt x="6646" y="1201"/>
                </a:cubicBezTo>
                <a:cubicBezTo>
                  <a:pt x="5890" y="402"/>
                  <a:pt x="4947" y="1"/>
                  <a:pt x="4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9" name="Google Shape;3229;p46"/>
          <p:cNvSpPr/>
          <p:nvPr/>
        </p:nvSpPr>
        <p:spPr>
          <a:xfrm rot="2180020">
            <a:off x="3364873" y="5080903"/>
            <a:ext cx="66161" cy="50138"/>
          </a:xfrm>
          <a:custGeom>
            <a:rect b="b" l="l" r="r" t="t"/>
            <a:pathLst>
              <a:path extrusionOk="0" h="7219" w="9526">
                <a:moveTo>
                  <a:pt x="4750" y="1"/>
                </a:moveTo>
                <a:cubicBezTo>
                  <a:pt x="3888" y="1"/>
                  <a:pt x="3025" y="341"/>
                  <a:pt x="2306" y="1033"/>
                </a:cubicBezTo>
                <a:cubicBezTo>
                  <a:pt x="1" y="3230"/>
                  <a:pt x="1493" y="7136"/>
                  <a:pt x="4666" y="7217"/>
                </a:cubicBezTo>
                <a:cubicBezTo>
                  <a:pt x="4700" y="7218"/>
                  <a:pt x="4733" y="7218"/>
                  <a:pt x="4767" y="7218"/>
                </a:cubicBezTo>
                <a:cubicBezTo>
                  <a:pt x="7902" y="7218"/>
                  <a:pt x="9525" y="3450"/>
                  <a:pt x="7352" y="1169"/>
                </a:cubicBezTo>
                <a:cubicBezTo>
                  <a:pt x="6606" y="395"/>
                  <a:pt x="5678" y="1"/>
                  <a:pt x="47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0" name="Google Shape;3230;p46"/>
          <p:cNvSpPr/>
          <p:nvPr/>
        </p:nvSpPr>
        <p:spPr>
          <a:xfrm rot="2180020">
            <a:off x="3261154" y="5221936"/>
            <a:ext cx="66397" cy="49937"/>
          </a:xfrm>
          <a:custGeom>
            <a:rect b="b" l="l" r="r" t="t"/>
            <a:pathLst>
              <a:path extrusionOk="0" h="7190" w="9560">
                <a:moveTo>
                  <a:pt x="4772" y="1"/>
                </a:moveTo>
                <a:cubicBezTo>
                  <a:pt x="3836" y="1"/>
                  <a:pt x="2900" y="381"/>
                  <a:pt x="2209" y="1140"/>
                </a:cubicBezTo>
                <a:cubicBezTo>
                  <a:pt x="0" y="3403"/>
                  <a:pt x="1616" y="7190"/>
                  <a:pt x="4773" y="7190"/>
                </a:cubicBezTo>
                <a:cubicBezTo>
                  <a:pt x="4795" y="7190"/>
                  <a:pt x="4818" y="7189"/>
                  <a:pt x="4840" y="7189"/>
                </a:cubicBezTo>
                <a:cubicBezTo>
                  <a:pt x="8013" y="7135"/>
                  <a:pt x="9560" y="3256"/>
                  <a:pt x="7254" y="1059"/>
                </a:cubicBezTo>
                <a:cubicBezTo>
                  <a:pt x="6575" y="354"/>
                  <a:pt x="5674" y="1"/>
                  <a:pt x="47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1" name="Google Shape;3231;p46"/>
          <p:cNvSpPr/>
          <p:nvPr/>
        </p:nvSpPr>
        <p:spPr>
          <a:xfrm rot="2180020">
            <a:off x="3008414" y="4384465"/>
            <a:ext cx="66161" cy="49944"/>
          </a:xfrm>
          <a:custGeom>
            <a:rect b="b" l="l" r="r" t="t"/>
            <a:pathLst>
              <a:path extrusionOk="0" h="7191" w="9526">
                <a:moveTo>
                  <a:pt x="4788" y="1"/>
                </a:moveTo>
                <a:cubicBezTo>
                  <a:pt x="3886" y="1"/>
                  <a:pt x="2985" y="354"/>
                  <a:pt x="2306" y="1059"/>
                </a:cubicBezTo>
                <a:cubicBezTo>
                  <a:pt x="1" y="3256"/>
                  <a:pt x="1520" y="7135"/>
                  <a:pt x="4693" y="7189"/>
                </a:cubicBezTo>
                <a:cubicBezTo>
                  <a:pt x="4727" y="7190"/>
                  <a:pt x="4760" y="7190"/>
                  <a:pt x="4793" y="7190"/>
                </a:cubicBezTo>
                <a:cubicBezTo>
                  <a:pt x="7928" y="7190"/>
                  <a:pt x="9525" y="3395"/>
                  <a:pt x="7351" y="1141"/>
                </a:cubicBezTo>
                <a:cubicBezTo>
                  <a:pt x="6661" y="381"/>
                  <a:pt x="5724" y="1"/>
                  <a:pt x="47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2" name="Google Shape;3232;p46"/>
          <p:cNvSpPr/>
          <p:nvPr/>
        </p:nvSpPr>
        <p:spPr>
          <a:xfrm rot="2180020">
            <a:off x="3252846" y="4347155"/>
            <a:ext cx="66453" cy="50096"/>
          </a:xfrm>
          <a:custGeom>
            <a:rect b="b" l="l" r="r" t="t"/>
            <a:pathLst>
              <a:path extrusionOk="0" h="7213" w="9568">
                <a:moveTo>
                  <a:pt x="4787" y="1"/>
                </a:moveTo>
                <a:cubicBezTo>
                  <a:pt x="3881" y="1"/>
                  <a:pt x="2975" y="360"/>
                  <a:pt x="2306" y="1082"/>
                </a:cubicBezTo>
                <a:cubicBezTo>
                  <a:pt x="1" y="3306"/>
                  <a:pt x="1574" y="7185"/>
                  <a:pt x="4747" y="7212"/>
                </a:cubicBezTo>
                <a:cubicBezTo>
                  <a:pt x="4759" y="7212"/>
                  <a:pt x="4770" y="7212"/>
                  <a:pt x="4781" y="7212"/>
                </a:cubicBezTo>
                <a:cubicBezTo>
                  <a:pt x="7959" y="7212"/>
                  <a:pt x="9567" y="3407"/>
                  <a:pt x="7324" y="1137"/>
                </a:cubicBezTo>
                <a:cubicBezTo>
                  <a:pt x="6650" y="380"/>
                  <a:pt x="5719" y="1"/>
                  <a:pt x="4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3" name="Google Shape;3233;p46"/>
          <p:cNvSpPr/>
          <p:nvPr/>
        </p:nvSpPr>
        <p:spPr>
          <a:xfrm rot="2180020">
            <a:off x="2660120" y="4563072"/>
            <a:ext cx="66265" cy="49951"/>
          </a:xfrm>
          <a:custGeom>
            <a:rect b="b" l="l" r="r" t="t"/>
            <a:pathLst>
              <a:path extrusionOk="0" h="7192" w="9541">
                <a:moveTo>
                  <a:pt x="4760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19"/>
                  <a:pt x="3836" y="7192"/>
                  <a:pt x="4768" y="7192"/>
                </a:cubicBezTo>
                <a:cubicBezTo>
                  <a:pt x="5674" y="7192"/>
                  <a:pt x="6580" y="6839"/>
                  <a:pt x="7262" y="6130"/>
                </a:cubicBezTo>
                <a:cubicBezTo>
                  <a:pt x="9540" y="3906"/>
                  <a:pt x="7994" y="28"/>
                  <a:pt x="4794" y="0"/>
                </a:cubicBezTo>
                <a:cubicBezTo>
                  <a:pt x="4783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4" name="Google Shape;3234;p46"/>
          <p:cNvSpPr/>
          <p:nvPr/>
        </p:nvSpPr>
        <p:spPr>
          <a:xfrm rot="2180020">
            <a:off x="2904599" y="4525653"/>
            <a:ext cx="66265" cy="50096"/>
          </a:xfrm>
          <a:custGeom>
            <a:rect b="b" l="l" r="r" t="t"/>
            <a:pathLst>
              <a:path extrusionOk="0" h="7213" w="9541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4" y="6832"/>
                  <a:pt x="3843" y="7212"/>
                  <a:pt x="4778" y="7212"/>
                </a:cubicBezTo>
                <a:cubicBezTo>
                  <a:pt x="5687" y="7212"/>
                  <a:pt x="6593" y="6853"/>
                  <a:pt x="7262" y="6130"/>
                </a:cubicBezTo>
                <a:cubicBezTo>
                  <a:pt x="9540" y="3906"/>
                  <a:pt x="7994" y="28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5" name="Google Shape;3235;p46"/>
          <p:cNvSpPr/>
          <p:nvPr/>
        </p:nvSpPr>
        <p:spPr>
          <a:xfrm rot="2180020">
            <a:off x="3154435" y="4488032"/>
            <a:ext cx="55764" cy="50263"/>
          </a:xfrm>
          <a:custGeom>
            <a:rect b="b" l="l" r="r" t="t"/>
            <a:pathLst>
              <a:path extrusionOk="0" h="7237" w="8029">
                <a:moveTo>
                  <a:pt x="4026" y="0"/>
                </a:moveTo>
                <a:cubicBezTo>
                  <a:pt x="3176" y="0"/>
                  <a:pt x="2321" y="327"/>
                  <a:pt x="1600" y="983"/>
                </a:cubicBezTo>
                <a:cubicBezTo>
                  <a:pt x="82" y="2393"/>
                  <a:pt x="0" y="4536"/>
                  <a:pt x="1383" y="6028"/>
                </a:cubicBezTo>
                <a:cubicBezTo>
                  <a:pt x="2095" y="6827"/>
                  <a:pt x="3088" y="7237"/>
                  <a:pt x="4085" y="7237"/>
                </a:cubicBezTo>
                <a:cubicBezTo>
                  <a:pt x="4949" y="7237"/>
                  <a:pt x="5817" y="6929"/>
                  <a:pt x="6510" y="6299"/>
                </a:cubicBezTo>
                <a:cubicBezTo>
                  <a:pt x="7975" y="4943"/>
                  <a:pt x="8029" y="2637"/>
                  <a:pt x="6646" y="1200"/>
                </a:cubicBezTo>
                <a:cubicBezTo>
                  <a:pt x="5904" y="401"/>
                  <a:pt x="4968" y="0"/>
                  <a:pt x="40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6" name="Google Shape;3236;p46"/>
          <p:cNvSpPr/>
          <p:nvPr/>
        </p:nvSpPr>
        <p:spPr>
          <a:xfrm rot="2180020">
            <a:off x="3393909" y="4450788"/>
            <a:ext cx="66265" cy="49930"/>
          </a:xfrm>
          <a:custGeom>
            <a:rect b="b" l="l" r="r" t="t"/>
            <a:pathLst>
              <a:path extrusionOk="0" h="7189" w="9541">
                <a:moveTo>
                  <a:pt x="4759" y="0"/>
                </a:moveTo>
                <a:cubicBezTo>
                  <a:pt x="3849" y="0"/>
                  <a:pt x="2937" y="360"/>
                  <a:pt x="2252" y="1085"/>
                </a:cubicBezTo>
                <a:cubicBezTo>
                  <a:pt x="1" y="3309"/>
                  <a:pt x="1574" y="7188"/>
                  <a:pt x="4747" y="7188"/>
                </a:cubicBezTo>
                <a:cubicBezTo>
                  <a:pt x="4759" y="7188"/>
                  <a:pt x="4770" y="7188"/>
                  <a:pt x="4781" y="7188"/>
                </a:cubicBezTo>
                <a:cubicBezTo>
                  <a:pt x="7959" y="7188"/>
                  <a:pt x="9540" y="3356"/>
                  <a:pt x="7297" y="1112"/>
                </a:cubicBezTo>
                <a:cubicBezTo>
                  <a:pt x="6613" y="373"/>
                  <a:pt x="5687" y="0"/>
                  <a:pt x="47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7" name="Google Shape;3237;p46"/>
          <p:cNvSpPr/>
          <p:nvPr/>
        </p:nvSpPr>
        <p:spPr>
          <a:xfrm rot="2180020">
            <a:off x="2556499" y="4703889"/>
            <a:ext cx="66265" cy="50096"/>
          </a:xfrm>
          <a:custGeom>
            <a:rect b="b" l="l" r="r" t="t"/>
            <a:pathLst>
              <a:path extrusionOk="0" h="7213" w="9541">
                <a:moveTo>
                  <a:pt x="4760" y="0"/>
                </a:moveTo>
                <a:cubicBezTo>
                  <a:pt x="1609" y="0"/>
                  <a:pt x="1" y="3833"/>
                  <a:pt x="2217" y="6076"/>
                </a:cubicBezTo>
                <a:cubicBezTo>
                  <a:pt x="2904" y="6832"/>
                  <a:pt x="3836" y="7212"/>
                  <a:pt x="4767" y="7212"/>
                </a:cubicBezTo>
                <a:cubicBezTo>
                  <a:pt x="5673" y="7212"/>
                  <a:pt x="6580" y="6853"/>
                  <a:pt x="7262" y="6130"/>
                </a:cubicBezTo>
                <a:cubicBezTo>
                  <a:pt x="9540" y="3906"/>
                  <a:pt x="7994" y="55"/>
                  <a:pt x="4794" y="0"/>
                </a:cubicBezTo>
                <a:cubicBezTo>
                  <a:pt x="4783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8" name="Google Shape;3238;p46"/>
          <p:cNvSpPr/>
          <p:nvPr/>
        </p:nvSpPr>
        <p:spPr>
          <a:xfrm rot="2180020">
            <a:off x="2806137" y="4666245"/>
            <a:ext cx="55951" cy="50277"/>
          </a:xfrm>
          <a:custGeom>
            <a:rect b="b" l="l" r="r" t="t"/>
            <a:pathLst>
              <a:path extrusionOk="0" h="7239" w="8056">
                <a:moveTo>
                  <a:pt x="4035" y="1"/>
                </a:moveTo>
                <a:cubicBezTo>
                  <a:pt x="3185" y="1"/>
                  <a:pt x="2336" y="334"/>
                  <a:pt x="1628" y="1004"/>
                </a:cubicBezTo>
                <a:cubicBezTo>
                  <a:pt x="136" y="2387"/>
                  <a:pt x="0" y="4557"/>
                  <a:pt x="1411" y="6049"/>
                </a:cubicBezTo>
                <a:cubicBezTo>
                  <a:pt x="2098" y="6837"/>
                  <a:pt x="3066" y="7239"/>
                  <a:pt x="4038" y="7239"/>
                </a:cubicBezTo>
                <a:cubicBezTo>
                  <a:pt x="4906" y="7239"/>
                  <a:pt x="5777" y="6918"/>
                  <a:pt x="6456" y="6266"/>
                </a:cubicBezTo>
                <a:cubicBezTo>
                  <a:pt x="7975" y="4937"/>
                  <a:pt x="8056" y="2631"/>
                  <a:pt x="6673" y="1221"/>
                </a:cubicBezTo>
                <a:cubicBezTo>
                  <a:pt x="5918" y="409"/>
                  <a:pt x="4975" y="1"/>
                  <a:pt x="40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9" name="Google Shape;3239;p46"/>
          <p:cNvSpPr/>
          <p:nvPr/>
        </p:nvSpPr>
        <p:spPr>
          <a:xfrm rot="2180020">
            <a:off x="3045717" y="4629115"/>
            <a:ext cx="66210" cy="49978"/>
          </a:xfrm>
          <a:custGeom>
            <a:rect b="b" l="l" r="r" t="t"/>
            <a:pathLst>
              <a:path extrusionOk="0" h="7196" w="9533">
                <a:moveTo>
                  <a:pt x="4780" y="0"/>
                </a:moveTo>
                <a:cubicBezTo>
                  <a:pt x="3878" y="0"/>
                  <a:pt x="2971" y="346"/>
                  <a:pt x="2279" y="1038"/>
                </a:cubicBezTo>
                <a:cubicBezTo>
                  <a:pt x="1" y="3262"/>
                  <a:pt x="1520" y="7141"/>
                  <a:pt x="4720" y="7195"/>
                </a:cubicBezTo>
                <a:cubicBezTo>
                  <a:pt x="4743" y="7196"/>
                  <a:pt x="4765" y="7196"/>
                  <a:pt x="4787" y="7196"/>
                </a:cubicBezTo>
                <a:cubicBezTo>
                  <a:pt x="7917" y="7196"/>
                  <a:pt x="9533" y="3409"/>
                  <a:pt x="7324" y="1119"/>
                </a:cubicBezTo>
                <a:cubicBezTo>
                  <a:pt x="6647" y="373"/>
                  <a:pt x="5717" y="0"/>
                  <a:pt x="47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0" name="Google Shape;3240;p46"/>
          <p:cNvSpPr/>
          <p:nvPr/>
        </p:nvSpPr>
        <p:spPr>
          <a:xfrm rot="2180020">
            <a:off x="3994970" y="5110167"/>
            <a:ext cx="66446" cy="49930"/>
          </a:xfrm>
          <a:custGeom>
            <a:rect b="b" l="l" r="r" t="t"/>
            <a:pathLst>
              <a:path extrusionOk="0" h="7189" w="9567">
                <a:moveTo>
                  <a:pt x="4765" y="0"/>
                </a:moveTo>
                <a:cubicBezTo>
                  <a:pt x="3855" y="0"/>
                  <a:pt x="2950" y="360"/>
                  <a:pt x="2278" y="1085"/>
                </a:cubicBezTo>
                <a:cubicBezTo>
                  <a:pt x="0" y="3337"/>
                  <a:pt x="1573" y="7188"/>
                  <a:pt x="4774" y="7188"/>
                </a:cubicBezTo>
                <a:cubicBezTo>
                  <a:pt x="4785" y="7188"/>
                  <a:pt x="4796" y="7188"/>
                  <a:pt x="4807" y="7188"/>
                </a:cubicBezTo>
                <a:cubicBezTo>
                  <a:pt x="7959" y="7188"/>
                  <a:pt x="9567" y="3356"/>
                  <a:pt x="7324" y="1112"/>
                </a:cubicBezTo>
                <a:cubicBezTo>
                  <a:pt x="6625" y="373"/>
                  <a:pt x="5693" y="0"/>
                  <a:pt x="47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1" name="Google Shape;3241;p46"/>
          <p:cNvSpPr/>
          <p:nvPr/>
        </p:nvSpPr>
        <p:spPr>
          <a:xfrm rot="2180020">
            <a:off x="4239595" y="5072825"/>
            <a:ext cx="66154" cy="50062"/>
          </a:xfrm>
          <a:custGeom>
            <a:rect b="b" l="l" r="r" t="t"/>
            <a:pathLst>
              <a:path extrusionOk="0" h="7208" w="9525">
                <a:moveTo>
                  <a:pt x="4761" y="0"/>
                </a:moveTo>
                <a:cubicBezTo>
                  <a:pt x="3895" y="0"/>
                  <a:pt x="3027" y="340"/>
                  <a:pt x="2306" y="1022"/>
                </a:cubicBezTo>
                <a:cubicBezTo>
                  <a:pt x="0" y="3219"/>
                  <a:pt x="1492" y="7125"/>
                  <a:pt x="4665" y="7206"/>
                </a:cubicBezTo>
                <a:cubicBezTo>
                  <a:pt x="4699" y="7207"/>
                  <a:pt x="4732" y="7208"/>
                  <a:pt x="4766" y="7208"/>
                </a:cubicBezTo>
                <a:cubicBezTo>
                  <a:pt x="7901" y="7208"/>
                  <a:pt x="9525" y="3439"/>
                  <a:pt x="7351" y="1158"/>
                </a:cubicBezTo>
                <a:cubicBezTo>
                  <a:pt x="6608" y="387"/>
                  <a:pt x="5685" y="0"/>
                  <a:pt x="47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2" name="Google Shape;3242;p46"/>
          <p:cNvSpPr/>
          <p:nvPr/>
        </p:nvSpPr>
        <p:spPr>
          <a:xfrm rot="2180020">
            <a:off x="3402011" y="5325966"/>
            <a:ext cx="66265" cy="49999"/>
          </a:xfrm>
          <a:custGeom>
            <a:rect b="b" l="l" r="r" t="t"/>
            <a:pathLst>
              <a:path extrusionOk="0" h="7199" w="9541">
                <a:moveTo>
                  <a:pt x="4760" y="0"/>
                </a:moveTo>
                <a:cubicBezTo>
                  <a:pt x="1582" y="0"/>
                  <a:pt x="1" y="3833"/>
                  <a:pt x="2244" y="6076"/>
                </a:cubicBezTo>
                <a:cubicBezTo>
                  <a:pt x="2926" y="6826"/>
                  <a:pt x="3853" y="7198"/>
                  <a:pt x="4780" y="7198"/>
                </a:cubicBezTo>
                <a:cubicBezTo>
                  <a:pt x="5697" y="7198"/>
                  <a:pt x="6614" y="6832"/>
                  <a:pt x="7289" y="6103"/>
                </a:cubicBezTo>
                <a:cubicBezTo>
                  <a:pt x="9541" y="3852"/>
                  <a:pt x="7967" y="0"/>
                  <a:pt x="4794" y="0"/>
                </a:cubicBezTo>
                <a:cubicBezTo>
                  <a:pt x="4783" y="0"/>
                  <a:pt x="4772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3" name="Google Shape;3243;p46"/>
          <p:cNvSpPr/>
          <p:nvPr/>
        </p:nvSpPr>
        <p:spPr>
          <a:xfrm rot="2180020">
            <a:off x="3646558" y="5288625"/>
            <a:ext cx="66397" cy="50034"/>
          </a:xfrm>
          <a:custGeom>
            <a:rect b="b" l="l" r="r" t="t"/>
            <a:pathLst>
              <a:path extrusionOk="0" h="7204" w="9560">
                <a:moveTo>
                  <a:pt x="4773" y="1"/>
                </a:moveTo>
                <a:cubicBezTo>
                  <a:pt x="1643" y="1"/>
                  <a:pt x="1" y="3788"/>
                  <a:pt x="2209" y="6050"/>
                </a:cubicBezTo>
                <a:cubicBezTo>
                  <a:pt x="2892" y="6817"/>
                  <a:pt x="3840" y="7204"/>
                  <a:pt x="4788" y="7204"/>
                </a:cubicBezTo>
                <a:cubicBezTo>
                  <a:pt x="5685" y="7204"/>
                  <a:pt x="6582" y="6857"/>
                  <a:pt x="7254" y="6159"/>
                </a:cubicBezTo>
                <a:cubicBezTo>
                  <a:pt x="9560" y="3934"/>
                  <a:pt x="8014" y="56"/>
                  <a:pt x="4840" y="1"/>
                </a:cubicBezTo>
                <a:cubicBezTo>
                  <a:pt x="4818" y="1"/>
                  <a:pt x="4796" y="1"/>
                  <a:pt x="4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4" name="Google Shape;3244;p46"/>
          <p:cNvSpPr/>
          <p:nvPr/>
        </p:nvSpPr>
        <p:spPr>
          <a:xfrm rot="2180020">
            <a:off x="3891345" y="5251100"/>
            <a:ext cx="66265" cy="49958"/>
          </a:xfrm>
          <a:custGeom>
            <a:rect b="b" l="l" r="r" t="t"/>
            <a:pathLst>
              <a:path extrusionOk="0" h="7193" w="9541">
                <a:moveTo>
                  <a:pt x="4768" y="1"/>
                </a:moveTo>
                <a:cubicBezTo>
                  <a:pt x="3836" y="1"/>
                  <a:pt x="2905" y="374"/>
                  <a:pt x="2217" y="1116"/>
                </a:cubicBezTo>
                <a:cubicBezTo>
                  <a:pt x="1" y="3387"/>
                  <a:pt x="1609" y="7192"/>
                  <a:pt x="4787" y="7192"/>
                </a:cubicBezTo>
                <a:cubicBezTo>
                  <a:pt x="4799" y="7192"/>
                  <a:pt x="4810" y="7192"/>
                  <a:pt x="4821" y="7192"/>
                </a:cubicBezTo>
                <a:cubicBezTo>
                  <a:pt x="7995" y="7165"/>
                  <a:pt x="9541" y="3286"/>
                  <a:pt x="7262" y="1062"/>
                </a:cubicBezTo>
                <a:cubicBezTo>
                  <a:pt x="6580" y="353"/>
                  <a:pt x="5674" y="1"/>
                  <a:pt x="4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5" name="Google Shape;3245;p46"/>
          <p:cNvSpPr/>
          <p:nvPr/>
        </p:nvSpPr>
        <p:spPr>
          <a:xfrm rot="2180020">
            <a:off x="4140892" y="5213847"/>
            <a:ext cx="56333" cy="50992"/>
          </a:xfrm>
          <a:custGeom>
            <a:rect b="b" l="l" r="r" t="t"/>
            <a:pathLst>
              <a:path extrusionOk="0" h="7342" w="8111">
                <a:moveTo>
                  <a:pt x="4006" y="0"/>
                </a:moveTo>
                <a:cubicBezTo>
                  <a:pt x="3156" y="0"/>
                  <a:pt x="2308" y="327"/>
                  <a:pt x="1601" y="983"/>
                </a:cubicBezTo>
                <a:cubicBezTo>
                  <a:pt x="82" y="2393"/>
                  <a:pt x="1" y="4536"/>
                  <a:pt x="1384" y="6028"/>
                </a:cubicBezTo>
                <a:cubicBezTo>
                  <a:pt x="2090" y="6896"/>
                  <a:pt x="3109" y="7341"/>
                  <a:pt x="4135" y="7341"/>
                </a:cubicBezTo>
                <a:cubicBezTo>
                  <a:pt x="5000" y="7341"/>
                  <a:pt x="5870" y="7025"/>
                  <a:pt x="6565" y="6380"/>
                </a:cubicBezTo>
                <a:cubicBezTo>
                  <a:pt x="8084" y="4997"/>
                  <a:pt x="8111" y="2637"/>
                  <a:pt x="6646" y="1200"/>
                </a:cubicBezTo>
                <a:cubicBezTo>
                  <a:pt x="5890" y="401"/>
                  <a:pt x="4947" y="0"/>
                  <a:pt x="40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6" name="Google Shape;3246;p46"/>
          <p:cNvSpPr/>
          <p:nvPr/>
        </p:nvSpPr>
        <p:spPr>
          <a:xfrm rot="2180020">
            <a:off x="4380405" y="5176476"/>
            <a:ext cx="66397" cy="50055"/>
          </a:xfrm>
          <a:custGeom>
            <a:rect b="b" l="l" r="r" t="t"/>
            <a:pathLst>
              <a:path extrusionOk="0" h="7207" w="9560">
                <a:moveTo>
                  <a:pt x="4794" y="1"/>
                </a:moveTo>
                <a:cubicBezTo>
                  <a:pt x="3897" y="1"/>
                  <a:pt x="2994" y="347"/>
                  <a:pt x="2306" y="1049"/>
                </a:cubicBezTo>
                <a:cubicBezTo>
                  <a:pt x="0" y="3246"/>
                  <a:pt x="1546" y="7152"/>
                  <a:pt x="4720" y="7206"/>
                </a:cubicBezTo>
                <a:cubicBezTo>
                  <a:pt x="4742" y="7207"/>
                  <a:pt x="4765" y="7207"/>
                  <a:pt x="4787" y="7207"/>
                </a:cubicBezTo>
                <a:cubicBezTo>
                  <a:pt x="7943" y="7207"/>
                  <a:pt x="9559" y="3420"/>
                  <a:pt x="7351" y="1131"/>
                </a:cubicBezTo>
                <a:cubicBezTo>
                  <a:pt x="6671" y="381"/>
                  <a:pt x="5735" y="1"/>
                  <a:pt x="47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7" name="Google Shape;3247;p46"/>
          <p:cNvSpPr/>
          <p:nvPr/>
        </p:nvSpPr>
        <p:spPr>
          <a:xfrm rot="2180020">
            <a:off x="3543026" y="5429479"/>
            <a:ext cx="66314" cy="50117"/>
          </a:xfrm>
          <a:custGeom>
            <a:rect b="b" l="l" r="r" t="t"/>
            <a:pathLst>
              <a:path extrusionOk="0" h="7216" w="9548">
                <a:moveTo>
                  <a:pt x="4747" y="0"/>
                </a:moveTo>
                <a:cubicBezTo>
                  <a:pt x="1573" y="27"/>
                  <a:pt x="0" y="3879"/>
                  <a:pt x="2251" y="6130"/>
                </a:cubicBezTo>
                <a:cubicBezTo>
                  <a:pt x="2937" y="6856"/>
                  <a:pt x="3848" y="7215"/>
                  <a:pt x="4759" y="7215"/>
                </a:cubicBezTo>
                <a:cubicBezTo>
                  <a:pt x="5686" y="7215"/>
                  <a:pt x="6612" y="6842"/>
                  <a:pt x="7296" y="6103"/>
                </a:cubicBezTo>
                <a:cubicBezTo>
                  <a:pt x="9548" y="3852"/>
                  <a:pt x="7947" y="0"/>
                  <a:pt x="47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8" name="Google Shape;3248;p46"/>
          <p:cNvSpPr/>
          <p:nvPr/>
        </p:nvSpPr>
        <p:spPr>
          <a:xfrm rot="2180020">
            <a:off x="3792689" y="5391913"/>
            <a:ext cx="56146" cy="50284"/>
          </a:xfrm>
          <a:custGeom>
            <a:rect b="b" l="l" r="r" t="t"/>
            <a:pathLst>
              <a:path extrusionOk="0" h="7240" w="8084">
                <a:moveTo>
                  <a:pt x="4012" y="1"/>
                </a:moveTo>
                <a:cubicBezTo>
                  <a:pt x="3198" y="1"/>
                  <a:pt x="2389" y="303"/>
                  <a:pt x="1709" y="921"/>
                </a:cubicBezTo>
                <a:cubicBezTo>
                  <a:pt x="163" y="2305"/>
                  <a:pt x="0" y="4448"/>
                  <a:pt x="1357" y="5966"/>
                </a:cubicBezTo>
                <a:cubicBezTo>
                  <a:pt x="2110" y="6808"/>
                  <a:pt x="3087" y="7240"/>
                  <a:pt x="4067" y="7240"/>
                </a:cubicBezTo>
                <a:cubicBezTo>
                  <a:pt x="4888" y="7240"/>
                  <a:pt x="5709" y="6937"/>
                  <a:pt x="6402" y="6319"/>
                </a:cubicBezTo>
                <a:cubicBezTo>
                  <a:pt x="7893" y="4990"/>
                  <a:pt x="8083" y="2793"/>
                  <a:pt x="6727" y="1274"/>
                </a:cubicBezTo>
                <a:cubicBezTo>
                  <a:pt x="5959" y="433"/>
                  <a:pt x="4983" y="1"/>
                  <a:pt x="40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9" name="Google Shape;3249;p46"/>
          <p:cNvSpPr/>
          <p:nvPr/>
        </p:nvSpPr>
        <p:spPr>
          <a:xfrm rot="2180020">
            <a:off x="4037535" y="5354678"/>
            <a:ext cx="55771" cy="50208"/>
          </a:xfrm>
          <a:custGeom>
            <a:rect b="b" l="l" r="r" t="t"/>
            <a:pathLst>
              <a:path extrusionOk="0" h="7229" w="8030">
                <a:moveTo>
                  <a:pt x="3995" y="0"/>
                </a:moveTo>
                <a:cubicBezTo>
                  <a:pt x="3149" y="0"/>
                  <a:pt x="2305" y="328"/>
                  <a:pt x="1601" y="994"/>
                </a:cubicBezTo>
                <a:cubicBezTo>
                  <a:pt x="82" y="2431"/>
                  <a:pt x="1" y="4547"/>
                  <a:pt x="1384" y="6039"/>
                </a:cubicBezTo>
                <a:cubicBezTo>
                  <a:pt x="2129" y="6827"/>
                  <a:pt x="3086" y="7229"/>
                  <a:pt x="4043" y="7229"/>
                </a:cubicBezTo>
                <a:cubicBezTo>
                  <a:pt x="4898" y="7229"/>
                  <a:pt x="5752" y="6908"/>
                  <a:pt x="6456" y="6256"/>
                </a:cubicBezTo>
                <a:cubicBezTo>
                  <a:pt x="7948" y="4954"/>
                  <a:pt x="8029" y="2648"/>
                  <a:pt x="6646" y="1211"/>
                </a:cubicBezTo>
                <a:cubicBezTo>
                  <a:pt x="5887" y="409"/>
                  <a:pt x="4940" y="0"/>
                  <a:pt x="39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0" name="Google Shape;3250;p46"/>
          <p:cNvSpPr/>
          <p:nvPr/>
        </p:nvSpPr>
        <p:spPr>
          <a:xfrm rot="2180020">
            <a:off x="4276875" y="5317476"/>
            <a:ext cx="66397" cy="49937"/>
          </a:xfrm>
          <a:custGeom>
            <a:rect b="b" l="l" r="r" t="t"/>
            <a:pathLst>
              <a:path extrusionOk="0" h="7190" w="9560">
                <a:moveTo>
                  <a:pt x="4773" y="1"/>
                </a:moveTo>
                <a:cubicBezTo>
                  <a:pt x="3837" y="1"/>
                  <a:pt x="2900" y="381"/>
                  <a:pt x="2209" y="1141"/>
                </a:cubicBezTo>
                <a:cubicBezTo>
                  <a:pt x="1" y="3403"/>
                  <a:pt x="1617" y="7190"/>
                  <a:pt x="4773" y="7190"/>
                </a:cubicBezTo>
                <a:cubicBezTo>
                  <a:pt x="4795" y="7190"/>
                  <a:pt x="4818" y="7190"/>
                  <a:pt x="4840" y="7189"/>
                </a:cubicBezTo>
                <a:cubicBezTo>
                  <a:pt x="8014" y="7135"/>
                  <a:pt x="9560" y="3256"/>
                  <a:pt x="7254" y="1059"/>
                </a:cubicBezTo>
                <a:cubicBezTo>
                  <a:pt x="6575" y="354"/>
                  <a:pt x="5675" y="1"/>
                  <a:pt x="4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1" name="Google Shape;3251;p46"/>
          <p:cNvSpPr/>
          <p:nvPr/>
        </p:nvSpPr>
        <p:spPr>
          <a:xfrm rot="2180020">
            <a:off x="3683776" y="5533218"/>
            <a:ext cx="66314" cy="50020"/>
          </a:xfrm>
          <a:custGeom>
            <a:rect b="b" l="l" r="r" t="t"/>
            <a:pathLst>
              <a:path extrusionOk="0" h="7202" w="9548">
                <a:moveTo>
                  <a:pt x="4774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29" y="6836"/>
                  <a:pt x="3852" y="7202"/>
                  <a:pt x="4774" y="7202"/>
                </a:cubicBezTo>
                <a:cubicBezTo>
                  <a:pt x="5696" y="7202"/>
                  <a:pt x="6618" y="6836"/>
                  <a:pt x="7296" y="6103"/>
                </a:cubicBezTo>
                <a:cubicBezTo>
                  <a:pt x="9548" y="3852"/>
                  <a:pt x="7974" y="0"/>
                  <a:pt x="47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2" name="Google Shape;3252;p46"/>
          <p:cNvSpPr/>
          <p:nvPr/>
        </p:nvSpPr>
        <p:spPr>
          <a:xfrm rot="2180020">
            <a:off x="3928717" y="5495701"/>
            <a:ext cx="66210" cy="50055"/>
          </a:xfrm>
          <a:custGeom>
            <a:rect b="b" l="l" r="r" t="t"/>
            <a:pathLst>
              <a:path extrusionOk="0" h="7207" w="9533">
                <a:moveTo>
                  <a:pt x="4749" y="1"/>
                </a:moveTo>
                <a:cubicBezTo>
                  <a:pt x="3805" y="1"/>
                  <a:pt x="2862" y="381"/>
                  <a:pt x="2182" y="1130"/>
                </a:cubicBezTo>
                <a:cubicBezTo>
                  <a:pt x="1" y="3420"/>
                  <a:pt x="1617" y="7207"/>
                  <a:pt x="4773" y="7207"/>
                </a:cubicBezTo>
                <a:cubicBezTo>
                  <a:pt x="4795" y="7207"/>
                  <a:pt x="4818" y="7207"/>
                  <a:pt x="4840" y="7206"/>
                </a:cubicBezTo>
                <a:cubicBezTo>
                  <a:pt x="8014" y="7125"/>
                  <a:pt x="9533" y="3246"/>
                  <a:pt x="7227" y="1049"/>
                </a:cubicBezTo>
                <a:cubicBezTo>
                  <a:pt x="6552" y="347"/>
                  <a:pt x="5650" y="1"/>
                  <a:pt x="47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3" name="Google Shape;3253;p46"/>
          <p:cNvSpPr/>
          <p:nvPr/>
        </p:nvSpPr>
        <p:spPr>
          <a:xfrm rot="2180020">
            <a:off x="4173108" y="5458378"/>
            <a:ext cx="66397" cy="49958"/>
          </a:xfrm>
          <a:custGeom>
            <a:rect b="b" l="l" r="r" t="t"/>
            <a:pathLst>
              <a:path extrusionOk="0" h="7193" w="9560">
                <a:moveTo>
                  <a:pt x="4794" y="0"/>
                </a:moveTo>
                <a:cubicBezTo>
                  <a:pt x="3897" y="0"/>
                  <a:pt x="2994" y="346"/>
                  <a:pt x="2306" y="1035"/>
                </a:cubicBezTo>
                <a:cubicBezTo>
                  <a:pt x="0" y="3259"/>
                  <a:pt x="1546" y="7138"/>
                  <a:pt x="4720" y="7192"/>
                </a:cubicBezTo>
                <a:cubicBezTo>
                  <a:pt x="4742" y="7193"/>
                  <a:pt x="4765" y="7193"/>
                  <a:pt x="4787" y="7193"/>
                </a:cubicBezTo>
                <a:cubicBezTo>
                  <a:pt x="7943" y="7193"/>
                  <a:pt x="9559" y="3406"/>
                  <a:pt x="7351" y="1144"/>
                </a:cubicBezTo>
                <a:cubicBezTo>
                  <a:pt x="6671" y="380"/>
                  <a:pt x="5735" y="0"/>
                  <a:pt x="4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4" name="Google Shape;3254;p46"/>
          <p:cNvSpPr/>
          <p:nvPr/>
        </p:nvSpPr>
        <p:spPr>
          <a:xfrm rot="2180020">
            <a:off x="3830180" y="5636595"/>
            <a:ext cx="55958" cy="50298"/>
          </a:xfrm>
          <a:custGeom>
            <a:rect b="b" l="l" r="r" t="t"/>
            <a:pathLst>
              <a:path extrusionOk="0" h="7242" w="8057">
                <a:moveTo>
                  <a:pt x="4006" y="1"/>
                </a:moveTo>
                <a:cubicBezTo>
                  <a:pt x="3156" y="1"/>
                  <a:pt x="2308" y="328"/>
                  <a:pt x="1601" y="984"/>
                </a:cubicBezTo>
                <a:cubicBezTo>
                  <a:pt x="109" y="2394"/>
                  <a:pt x="1" y="4564"/>
                  <a:pt x="1384" y="6056"/>
                </a:cubicBezTo>
                <a:cubicBezTo>
                  <a:pt x="2083" y="6840"/>
                  <a:pt x="3051" y="7242"/>
                  <a:pt x="4021" y="7242"/>
                </a:cubicBezTo>
                <a:cubicBezTo>
                  <a:pt x="4897" y="7242"/>
                  <a:pt x="5774" y="6915"/>
                  <a:pt x="6456" y="6246"/>
                </a:cubicBezTo>
                <a:cubicBezTo>
                  <a:pt x="7948" y="4944"/>
                  <a:pt x="8056" y="2638"/>
                  <a:pt x="6646" y="1201"/>
                </a:cubicBezTo>
                <a:cubicBezTo>
                  <a:pt x="5890" y="402"/>
                  <a:pt x="4947" y="1"/>
                  <a:pt x="40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5" name="Google Shape;3255;p46"/>
          <p:cNvSpPr/>
          <p:nvPr/>
        </p:nvSpPr>
        <p:spPr>
          <a:xfrm rot="2180020">
            <a:off x="4069642" y="5599243"/>
            <a:ext cx="66154" cy="50138"/>
          </a:xfrm>
          <a:custGeom>
            <a:rect b="b" l="l" r="r" t="t"/>
            <a:pathLst>
              <a:path extrusionOk="0" h="7219" w="9525">
                <a:moveTo>
                  <a:pt x="4739" y="1"/>
                </a:moveTo>
                <a:cubicBezTo>
                  <a:pt x="3881" y="1"/>
                  <a:pt x="3024" y="341"/>
                  <a:pt x="2306" y="1033"/>
                </a:cubicBezTo>
                <a:cubicBezTo>
                  <a:pt x="0" y="3230"/>
                  <a:pt x="1492" y="7136"/>
                  <a:pt x="4666" y="7217"/>
                </a:cubicBezTo>
                <a:cubicBezTo>
                  <a:pt x="4699" y="7218"/>
                  <a:pt x="4732" y="7218"/>
                  <a:pt x="4765" y="7218"/>
                </a:cubicBezTo>
                <a:cubicBezTo>
                  <a:pt x="7874" y="7218"/>
                  <a:pt x="9525" y="3450"/>
                  <a:pt x="7351" y="1169"/>
                </a:cubicBezTo>
                <a:cubicBezTo>
                  <a:pt x="6591" y="395"/>
                  <a:pt x="5664" y="1"/>
                  <a:pt x="47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6" name="Google Shape;3256;p46"/>
          <p:cNvSpPr/>
          <p:nvPr/>
        </p:nvSpPr>
        <p:spPr>
          <a:xfrm rot="2180020">
            <a:off x="3965917" y="5740273"/>
            <a:ext cx="66397" cy="49937"/>
          </a:xfrm>
          <a:custGeom>
            <a:rect b="b" l="l" r="r" t="t"/>
            <a:pathLst>
              <a:path extrusionOk="0" h="7190" w="9560">
                <a:moveTo>
                  <a:pt x="4773" y="1"/>
                </a:moveTo>
                <a:cubicBezTo>
                  <a:pt x="3837" y="1"/>
                  <a:pt x="2900" y="381"/>
                  <a:pt x="2209" y="1140"/>
                </a:cubicBezTo>
                <a:cubicBezTo>
                  <a:pt x="1" y="3403"/>
                  <a:pt x="1617" y="7190"/>
                  <a:pt x="4773" y="7190"/>
                </a:cubicBezTo>
                <a:cubicBezTo>
                  <a:pt x="4795" y="7190"/>
                  <a:pt x="4818" y="7189"/>
                  <a:pt x="4840" y="7189"/>
                </a:cubicBezTo>
                <a:cubicBezTo>
                  <a:pt x="8014" y="7135"/>
                  <a:pt x="9560" y="3256"/>
                  <a:pt x="7254" y="1059"/>
                </a:cubicBezTo>
                <a:cubicBezTo>
                  <a:pt x="6575" y="354"/>
                  <a:pt x="5675" y="1"/>
                  <a:pt x="4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7" name="Google Shape;3257;p46"/>
          <p:cNvSpPr/>
          <p:nvPr/>
        </p:nvSpPr>
        <p:spPr>
          <a:xfrm rot="2180020">
            <a:off x="3821851" y="4761854"/>
            <a:ext cx="56146" cy="50221"/>
          </a:xfrm>
          <a:custGeom>
            <a:rect b="b" l="l" r="r" t="t"/>
            <a:pathLst>
              <a:path extrusionOk="0" h="7231" w="8084">
                <a:moveTo>
                  <a:pt x="4023" y="1"/>
                </a:moveTo>
                <a:cubicBezTo>
                  <a:pt x="3204" y="1"/>
                  <a:pt x="2389" y="304"/>
                  <a:pt x="1709" y="922"/>
                </a:cubicBezTo>
                <a:cubicBezTo>
                  <a:pt x="190" y="2278"/>
                  <a:pt x="0" y="4448"/>
                  <a:pt x="1329" y="5967"/>
                </a:cubicBezTo>
                <a:cubicBezTo>
                  <a:pt x="2056" y="6797"/>
                  <a:pt x="3051" y="7231"/>
                  <a:pt x="4052" y="7231"/>
                </a:cubicBezTo>
                <a:cubicBezTo>
                  <a:pt x="4881" y="7231"/>
                  <a:pt x="5714" y="6934"/>
                  <a:pt x="6402" y="6319"/>
                </a:cubicBezTo>
                <a:cubicBezTo>
                  <a:pt x="7893" y="4990"/>
                  <a:pt x="8083" y="2766"/>
                  <a:pt x="6754" y="1274"/>
                </a:cubicBezTo>
                <a:cubicBezTo>
                  <a:pt x="5987" y="433"/>
                  <a:pt x="5002" y="1"/>
                  <a:pt x="40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8" name="Google Shape;3258;p46"/>
          <p:cNvSpPr/>
          <p:nvPr/>
        </p:nvSpPr>
        <p:spPr>
          <a:xfrm rot="2180020">
            <a:off x="3713184" y="4902805"/>
            <a:ext cx="66154" cy="49944"/>
          </a:xfrm>
          <a:custGeom>
            <a:rect b="b" l="l" r="r" t="t"/>
            <a:pathLst>
              <a:path extrusionOk="0" h="7191" w="9525">
                <a:moveTo>
                  <a:pt x="4787" y="1"/>
                </a:moveTo>
                <a:cubicBezTo>
                  <a:pt x="3885" y="1"/>
                  <a:pt x="2984" y="354"/>
                  <a:pt x="2306" y="1059"/>
                </a:cubicBezTo>
                <a:cubicBezTo>
                  <a:pt x="0" y="3256"/>
                  <a:pt x="1519" y="7135"/>
                  <a:pt x="4692" y="7189"/>
                </a:cubicBezTo>
                <a:cubicBezTo>
                  <a:pt x="4726" y="7190"/>
                  <a:pt x="4759" y="7190"/>
                  <a:pt x="4792" y="7190"/>
                </a:cubicBezTo>
                <a:cubicBezTo>
                  <a:pt x="7927" y="7190"/>
                  <a:pt x="9525" y="3395"/>
                  <a:pt x="7351" y="1141"/>
                </a:cubicBezTo>
                <a:cubicBezTo>
                  <a:pt x="6660" y="381"/>
                  <a:pt x="5723" y="1"/>
                  <a:pt x="4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9" name="Google Shape;3259;p46"/>
          <p:cNvSpPr/>
          <p:nvPr/>
        </p:nvSpPr>
        <p:spPr>
          <a:xfrm rot="2180020">
            <a:off x="3957609" y="4865493"/>
            <a:ext cx="66453" cy="50096"/>
          </a:xfrm>
          <a:custGeom>
            <a:rect b="b" l="l" r="r" t="t"/>
            <a:pathLst>
              <a:path extrusionOk="0" h="7213" w="9568">
                <a:moveTo>
                  <a:pt x="4791" y="1"/>
                </a:moveTo>
                <a:cubicBezTo>
                  <a:pt x="3881" y="1"/>
                  <a:pt x="2975" y="360"/>
                  <a:pt x="2307" y="1082"/>
                </a:cubicBezTo>
                <a:cubicBezTo>
                  <a:pt x="1" y="3306"/>
                  <a:pt x="1574" y="7185"/>
                  <a:pt x="4748" y="7212"/>
                </a:cubicBezTo>
                <a:cubicBezTo>
                  <a:pt x="4759" y="7212"/>
                  <a:pt x="4770" y="7212"/>
                  <a:pt x="4781" y="7212"/>
                </a:cubicBezTo>
                <a:cubicBezTo>
                  <a:pt x="7960" y="7212"/>
                  <a:pt x="9568" y="3407"/>
                  <a:pt x="7352" y="1137"/>
                </a:cubicBezTo>
                <a:cubicBezTo>
                  <a:pt x="6664" y="380"/>
                  <a:pt x="5726" y="1"/>
                  <a:pt x="4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0" name="Google Shape;3260;p46"/>
          <p:cNvSpPr/>
          <p:nvPr/>
        </p:nvSpPr>
        <p:spPr>
          <a:xfrm rot="2180020">
            <a:off x="3609362" y="5043991"/>
            <a:ext cx="66265" cy="50096"/>
          </a:xfrm>
          <a:custGeom>
            <a:rect b="b" l="l" r="r" t="t"/>
            <a:pathLst>
              <a:path extrusionOk="0" h="7213" w="9541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32"/>
                  <a:pt x="3836" y="7212"/>
                  <a:pt x="4767" y="7212"/>
                </a:cubicBezTo>
                <a:cubicBezTo>
                  <a:pt x="5674" y="7212"/>
                  <a:pt x="6580" y="6853"/>
                  <a:pt x="7262" y="6130"/>
                </a:cubicBezTo>
                <a:cubicBezTo>
                  <a:pt x="9541" y="3906"/>
                  <a:pt x="7995" y="28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1" name="Google Shape;3261;p46"/>
          <p:cNvSpPr/>
          <p:nvPr/>
        </p:nvSpPr>
        <p:spPr>
          <a:xfrm rot="2180020">
            <a:off x="3859179" y="5006427"/>
            <a:ext cx="55958" cy="50263"/>
          </a:xfrm>
          <a:custGeom>
            <a:rect b="b" l="l" r="r" t="t"/>
            <a:pathLst>
              <a:path extrusionOk="0" h="7237" w="8057">
                <a:moveTo>
                  <a:pt x="4023" y="0"/>
                </a:moveTo>
                <a:cubicBezTo>
                  <a:pt x="3177" y="0"/>
                  <a:pt x="2335" y="327"/>
                  <a:pt x="1628" y="983"/>
                </a:cubicBezTo>
                <a:cubicBezTo>
                  <a:pt x="109" y="2393"/>
                  <a:pt x="0" y="4536"/>
                  <a:pt x="1411" y="6028"/>
                </a:cubicBezTo>
                <a:cubicBezTo>
                  <a:pt x="2123" y="6827"/>
                  <a:pt x="3107" y="7237"/>
                  <a:pt x="4097" y="7237"/>
                </a:cubicBezTo>
                <a:cubicBezTo>
                  <a:pt x="4955" y="7237"/>
                  <a:pt x="5817" y="6929"/>
                  <a:pt x="6510" y="6299"/>
                </a:cubicBezTo>
                <a:cubicBezTo>
                  <a:pt x="7975" y="4943"/>
                  <a:pt x="8056" y="2637"/>
                  <a:pt x="6673" y="1200"/>
                </a:cubicBezTo>
                <a:cubicBezTo>
                  <a:pt x="5903" y="401"/>
                  <a:pt x="4961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2" name="Google Shape;3262;p46"/>
          <p:cNvSpPr/>
          <p:nvPr/>
        </p:nvSpPr>
        <p:spPr>
          <a:xfrm rot="2180020">
            <a:off x="4098678" y="4969128"/>
            <a:ext cx="66258" cy="49930"/>
          </a:xfrm>
          <a:custGeom>
            <a:rect b="b" l="l" r="r" t="t"/>
            <a:pathLst>
              <a:path extrusionOk="0" h="7189" w="9540">
                <a:moveTo>
                  <a:pt x="4765" y="0"/>
                </a:moveTo>
                <a:cubicBezTo>
                  <a:pt x="3855" y="0"/>
                  <a:pt x="2950" y="360"/>
                  <a:pt x="2278" y="1085"/>
                </a:cubicBezTo>
                <a:cubicBezTo>
                  <a:pt x="0" y="3309"/>
                  <a:pt x="1573" y="7188"/>
                  <a:pt x="4774" y="7188"/>
                </a:cubicBezTo>
                <a:cubicBezTo>
                  <a:pt x="4785" y="7188"/>
                  <a:pt x="4796" y="7188"/>
                  <a:pt x="4807" y="7188"/>
                </a:cubicBezTo>
                <a:cubicBezTo>
                  <a:pt x="7959" y="7188"/>
                  <a:pt x="9540" y="3356"/>
                  <a:pt x="7324" y="1112"/>
                </a:cubicBezTo>
                <a:cubicBezTo>
                  <a:pt x="6625" y="373"/>
                  <a:pt x="5693" y="0"/>
                  <a:pt x="47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3" name="Google Shape;3263;p46"/>
          <p:cNvSpPr/>
          <p:nvPr/>
        </p:nvSpPr>
        <p:spPr>
          <a:xfrm rot="2180020">
            <a:off x="3511029" y="5184689"/>
            <a:ext cx="55958" cy="50347"/>
          </a:xfrm>
          <a:custGeom>
            <a:rect b="b" l="l" r="r" t="t"/>
            <a:pathLst>
              <a:path extrusionOk="0" h="7249" w="8057">
                <a:moveTo>
                  <a:pt x="4008" y="1"/>
                </a:moveTo>
                <a:cubicBezTo>
                  <a:pt x="3158" y="1"/>
                  <a:pt x="2309" y="334"/>
                  <a:pt x="1601" y="1004"/>
                </a:cubicBezTo>
                <a:cubicBezTo>
                  <a:pt x="109" y="2387"/>
                  <a:pt x="0" y="4557"/>
                  <a:pt x="1384" y="6049"/>
                </a:cubicBezTo>
                <a:cubicBezTo>
                  <a:pt x="2082" y="6847"/>
                  <a:pt x="3051" y="7249"/>
                  <a:pt x="4021" y="7249"/>
                </a:cubicBezTo>
                <a:cubicBezTo>
                  <a:pt x="4897" y="7249"/>
                  <a:pt x="5774" y="6922"/>
                  <a:pt x="6456" y="6266"/>
                </a:cubicBezTo>
                <a:cubicBezTo>
                  <a:pt x="7948" y="4937"/>
                  <a:pt x="8056" y="2631"/>
                  <a:pt x="6646" y="1221"/>
                </a:cubicBezTo>
                <a:cubicBezTo>
                  <a:pt x="5891" y="409"/>
                  <a:pt x="4949" y="1"/>
                  <a:pt x="40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4" name="Google Shape;3264;p46"/>
          <p:cNvSpPr/>
          <p:nvPr/>
        </p:nvSpPr>
        <p:spPr>
          <a:xfrm rot="2180020">
            <a:off x="3750486" y="5147457"/>
            <a:ext cx="66210" cy="49978"/>
          </a:xfrm>
          <a:custGeom>
            <a:rect b="b" l="l" r="r" t="t"/>
            <a:pathLst>
              <a:path extrusionOk="0" h="7196" w="9533">
                <a:moveTo>
                  <a:pt x="4759" y="0"/>
                </a:moveTo>
                <a:cubicBezTo>
                  <a:pt x="3858" y="0"/>
                  <a:pt x="2957" y="346"/>
                  <a:pt x="2279" y="1038"/>
                </a:cubicBezTo>
                <a:cubicBezTo>
                  <a:pt x="0" y="3262"/>
                  <a:pt x="1519" y="7141"/>
                  <a:pt x="4693" y="7195"/>
                </a:cubicBezTo>
                <a:cubicBezTo>
                  <a:pt x="4715" y="7196"/>
                  <a:pt x="4737" y="7196"/>
                  <a:pt x="4760" y="7196"/>
                </a:cubicBezTo>
                <a:cubicBezTo>
                  <a:pt x="7916" y="7196"/>
                  <a:pt x="9532" y="3409"/>
                  <a:pt x="7324" y="1119"/>
                </a:cubicBezTo>
                <a:cubicBezTo>
                  <a:pt x="6633" y="373"/>
                  <a:pt x="5695" y="0"/>
                  <a:pt x="47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5" name="Google Shape;3265;p46"/>
          <p:cNvSpPr/>
          <p:nvPr/>
        </p:nvSpPr>
        <p:spPr>
          <a:xfrm rot="2180020">
            <a:off x="4626569" y="5139702"/>
            <a:ext cx="66314" cy="50020"/>
          </a:xfrm>
          <a:custGeom>
            <a:rect b="b" l="l" r="r" t="t"/>
            <a:pathLst>
              <a:path extrusionOk="0" h="7202" w="9548">
                <a:moveTo>
                  <a:pt x="4774" y="0"/>
                </a:moveTo>
                <a:cubicBezTo>
                  <a:pt x="1600" y="0"/>
                  <a:pt x="0" y="3825"/>
                  <a:pt x="2224" y="6103"/>
                </a:cubicBezTo>
                <a:cubicBezTo>
                  <a:pt x="2902" y="6835"/>
                  <a:pt x="3825" y="7201"/>
                  <a:pt x="4750" y="7201"/>
                </a:cubicBezTo>
                <a:cubicBezTo>
                  <a:pt x="5676" y="7201"/>
                  <a:pt x="6605" y="6835"/>
                  <a:pt x="7296" y="6103"/>
                </a:cubicBezTo>
                <a:cubicBezTo>
                  <a:pt x="9548" y="3879"/>
                  <a:pt x="7975" y="27"/>
                  <a:pt x="47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6" name="Google Shape;3266;p46"/>
          <p:cNvSpPr/>
          <p:nvPr/>
        </p:nvSpPr>
        <p:spPr>
          <a:xfrm rot="2180020">
            <a:off x="4833908" y="4857911"/>
            <a:ext cx="66258" cy="49951"/>
          </a:xfrm>
          <a:custGeom>
            <a:rect b="b" l="l" r="r" t="t"/>
            <a:pathLst>
              <a:path extrusionOk="0" h="7192" w="9540">
                <a:moveTo>
                  <a:pt x="4760" y="0"/>
                </a:moveTo>
                <a:cubicBezTo>
                  <a:pt x="1608" y="0"/>
                  <a:pt x="0" y="3806"/>
                  <a:pt x="2216" y="6076"/>
                </a:cubicBezTo>
                <a:cubicBezTo>
                  <a:pt x="2904" y="6819"/>
                  <a:pt x="3836" y="7192"/>
                  <a:pt x="4767" y="7192"/>
                </a:cubicBezTo>
                <a:cubicBezTo>
                  <a:pt x="5673" y="7192"/>
                  <a:pt x="6579" y="6839"/>
                  <a:pt x="7261" y="6130"/>
                </a:cubicBezTo>
                <a:cubicBezTo>
                  <a:pt x="9540" y="3906"/>
                  <a:pt x="7994" y="27"/>
                  <a:pt x="4793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7" name="Google Shape;3267;p46"/>
          <p:cNvSpPr/>
          <p:nvPr/>
        </p:nvSpPr>
        <p:spPr>
          <a:xfrm rot="2180020">
            <a:off x="4735419" y="4998447"/>
            <a:ext cx="55958" cy="50298"/>
          </a:xfrm>
          <a:custGeom>
            <a:rect b="b" l="l" r="r" t="t"/>
            <a:pathLst>
              <a:path extrusionOk="0" h="7242" w="8057">
                <a:moveTo>
                  <a:pt x="4033" y="1"/>
                </a:moveTo>
                <a:cubicBezTo>
                  <a:pt x="3183" y="1"/>
                  <a:pt x="2336" y="327"/>
                  <a:pt x="1628" y="983"/>
                </a:cubicBezTo>
                <a:cubicBezTo>
                  <a:pt x="136" y="2394"/>
                  <a:pt x="1" y="4564"/>
                  <a:pt x="1411" y="6056"/>
                </a:cubicBezTo>
                <a:cubicBezTo>
                  <a:pt x="2095" y="6840"/>
                  <a:pt x="3065" y="7242"/>
                  <a:pt x="4035" y="7242"/>
                </a:cubicBezTo>
                <a:cubicBezTo>
                  <a:pt x="4910" y="7242"/>
                  <a:pt x="5787" y="6914"/>
                  <a:pt x="6456" y="6245"/>
                </a:cubicBezTo>
                <a:cubicBezTo>
                  <a:pt x="7975" y="4944"/>
                  <a:pt x="8056" y="2638"/>
                  <a:pt x="6673" y="1200"/>
                </a:cubicBezTo>
                <a:cubicBezTo>
                  <a:pt x="5917" y="402"/>
                  <a:pt x="4974" y="1"/>
                  <a:pt x="40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8" name="Google Shape;3268;p46"/>
          <p:cNvSpPr/>
          <p:nvPr/>
        </p:nvSpPr>
        <p:spPr>
          <a:xfrm rot="2180020">
            <a:off x="4107890" y="5844916"/>
            <a:ext cx="66314" cy="50048"/>
          </a:xfrm>
          <a:custGeom>
            <a:rect b="b" l="l" r="r" t="t"/>
            <a:pathLst>
              <a:path extrusionOk="0" h="7206" w="9548">
                <a:moveTo>
                  <a:pt x="4801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33" y="6839"/>
                  <a:pt x="3854" y="7205"/>
                  <a:pt x="4777" y="7205"/>
                </a:cubicBezTo>
                <a:cubicBezTo>
                  <a:pt x="5691" y="7205"/>
                  <a:pt x="6608" y="6846"/>
                  <a:pt x="7296" y="6130"/>
                </a:cubicBezTo>
                <a:cubicBezTo>
                  <a:pt x="9548" y="3879"/>
                  <a:pt x="7975" y="27"/>
                  <a:pt x="48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9" name="Google Shape;3269;p46"/>
          <p:cNvSpPr/>
          <p:nvPr/>
        </p:nvSpPr>
        <p:spPr>
          <a:xfrm rot="2180020">
            <a:off x="4527677" y="5280973"/>
            <a:ext cx="56146" cy="50221"/>
          </a:xfrm>
          <a:custGeom>
            <a:rect b="b" l="l" r="r" t="t"/>
            <a:pathLst>
              <a:path extrusionOk="0" h="7231" w="8084">
                <a:moveTo>
                  <a:pt x="4012" y="1"/>
                </a:moveTo>
                <a:cubicBezTo>
                  <a:pt x="3198" y="1"/>
                  <a:pt x="2389" y="304"/>
                  <a:pt x="1709" y="922"/>
                </a:cubicBezTo>
                <a:cubicBezTo>
                  <a:pt x="190" y="2278"/>
                  <a:pt x="1" y="4448"/>
                  <a:pt x="1330" y="5967"/>
                </a:cubicBezTo>
                <a:cubicBezTo>
                  <a:pt x="2057" y="6797"/>
                  <a:pt x="3051" y="7231"/>
                  <a:pt x="4048" y="7231"/>
                </a:cubicBezTo>
                <a:cubicBezTo>
                  <a:pt x="4873" y="7231"/>
                  <a:pt x="5699" y="6934"/>
                  <a:pt x="6375" y="6319"/>
                </a:cubicBezTo>
                <a:cubicBezTo>
                  <a:pt x="7894" y="4990"/>
                  <a:pt x="8083" y="2766"/>
                  <a:pt x="6727" y="1274"/>
                </a:cubicBezTo>
                <a:cubicBezTo>
                  <a:pt x="5960" y="433"/>
                  <a:pt x="4983" y="1"/>
                  <a:pt x="40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0" name="Google Shape;3270;p46"/>
          <p:cNvSpPr/>
          <p:nvPr/>
        </p:nvSpPr>
        <p:spPr>
          <a:xfrm rot="2180020">
            <a:off x="4419010" y="5421924"/>
            <a:ext cx="66154" cy="49944"/>
          </a:xfrm>
          <a:custGeom>
            <a:rect b="b" l="l" r="r" t="t"/>
            <a:pathLst>
              <a:path extrusionOk="0" h="7191" w="9525">
                <a:moveTo>
                  <a:pt x="4781" y="1"/>
                </a:moveTo>
                <a:cubicBezTo>
                  <a:pt x="3878" y="1"/>
                  <a:pt x="2971" y="354"/>
                  <a:pt x="2279" y="1059"/>
                </a:cubicBezTo>
                <a:cubicBezTo>
                  <a:pt x="0" y="3256"/>
                  <a:pt x="1519" y="7135"/>
                  <a:pt x="4693" y="7189"/>
                </a:cubicBezTo>
                <a:cubicBezTo>
                  <a:pt x="4726" y="7190"/>
                  <a:pt x="4759" y="7190"/>
                  <a:pt x="4792" y="7190"/>
                </a:cubicBezTo>
                <a:cubicBezTo>
                  <a:pt x="7927" y="7190"/>
                  <a:pt x="9525" y="3395"/>
                  <a:pt x="7324" y="1141"/>
                </a:cubicBezTo>
                <a:cubicBezTo>
                  <a:pt x="6647" y="381"/>
                  <a:pt x="5717" y="1"/>
                  <a:pt x="47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1" name="Google Shape;3271;p46"/>
          <p:cNvSpPr/>
          <p:nvPr/>
        </p:nvSpPr>
        <p:spPr>
          <a:xfrm rot="2180020">
            <a:off x="4315194" y="5563113"/>
            <a:ext cx="66258" cy="50096"/>
          </a:xfrm>
          <a:custGeom>
            <a:rect b="b" l="l" r="r" t="t"/>
            <a:pathLst>
              <a:path extrusionOk="0" h="7213" w="9540">
                <a:moveTo>
                  <a:pt x="4760" y="0"/>
                </a:moveTo>
                <a:cubicBezTo>
                  <a:pt x="1608" y="0"/>
                  <a:pt x="0" y="3806"/>
                  <a:pt x="2216" y="6076"/>
                </a:cubicBezTo>
                <a:cubicBezTo>
                  <a:pt x="2904" y="6832"/>
                  <a:pt x="3835" y="7212"/>
                  <a:pt x="4767" y="7212"/>
                </a:cubicBezTo>
                <a:cubicBezTo>
                  <a:pt x="5673" y="7212"/>
                  <a:pt x="6579" y="6853"/>
                  <a:pt x="7261" y="6130"/>
                </a:cubicBezTo>
                <a:cubicBezTo>
                  <a:pt x="9540" y="3906"/>
                  <a:pt x="7994" y="28"/>
                  <a:pt x="4793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2" name="Google Shape;3272;p46"/>
          <p:cNvSpPr/>
          <p:nvPr/>
        </p:nvSpPr>
        <p:spPr>
          <a:xfrm rot="2180020">
            <a:off x="4216704" y="5703697"/>
            <a:ext cx="55958" cy="50347"/>
          </a:xfrm>
          <a:custGeom>
            <a:rect b="b" l="l" r="r" t="t"/>
            <a:pathLst>
              <a:path extrusionOk="0" h="7249" w="8057">
                <a:moveTo>
                  <a:pt x="4035" y="1"/>
                </a:moveTo>
                <a:cubicBezTo>
                  <a:pt x="3185" y="1"/>
                  <a:pt x="2336" y="334"/>
                  <a:pt x="1628" y="1004"/>
                </a:cubicBezTo>
                <a:cubicBezTo>
                  <a:pt x="136" y="2387"/>
                  <a:pt x="1" y="4557"/>
                  <a:pt x="1411" y="6049"/>
                </a:cubicBezTo>
                <a:cubicBezTo>
                  <a:pt x="2095" y="6847"/>
                  <a:pt x="3065" y="7249"/>
                  <a:pt x="4035" y="7249"/>
                </a:cubicBezTo>
                <a:cubicBezTo>
                  <a:pt x="4911" y="7249"/>
                  <a:pt x="5787" y="6922"/>
                  <a:pt x="6456" y="6266"/>
                </a:cubicBezTo>
                <a:cubicBezTo>
                  <a:pt x="7975" y="4937"/>
                  <a:pt x="8056" y="2631"/>
                  <a:pt x="6673" y="1221"/>
                </a:cubicBezTo>
                <a:cubicBezTo>
                  <a:pt x="5918" y="409"/>
                  <a:pt x="4976" y="1"/>
                  <a:pt x="40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3" name="Google Shape;3273;p46"/>
          <p:cNvSpPr/>
          <p:nvPr/>
        </p:nvSpPr>
        <p:spPr>
          <a:xfrm>
            <a:off x="-780000" y="3560388"/>
            <a:ext cx="1463025" cy="1398869"/>
          </a:xfrm>
          <a:custGeom>
            <a:rect b="b" l="l" r="r" t="t"/>
            <a:pathLst>
              <a:path extrusionOk="0" h="208165" w="217712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4" name="Google Shape;327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6025" y="3317720"/>
            <a:ext cx="3886675" cy="133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9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291" name="Google Shape;291;p29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" name="Google Shape;294;p29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5" name="Google Shape;295;p29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296" name="Google Shape;296;p29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29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299" name="Google Shape;299;p2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29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"/>
          <p:cNvSpPr txBox="1"/>
          <p:nvPr>
            <p:ph type="ctrTitle"/>
          </p:nvPr>
        </p:nvSpPr>
        <p:spPr>
          <a:xfrm>
            <a:off x="1046250" y="28843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accent2"/>
                </a:solidFill>
              </a:rPr>
              <a:t>自我介紹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303" name="Google Shape;303;p29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04" name="Google Shape;304;p29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305" name="Google Shape;305;p29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4713401" y="3101236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6405511" y="244000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9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322" name="Google Shape;322;p29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29"/>
          <p:cNvGrpSpPr/>
          <p:nvPr/>
        </p:nvGrpSpPr>
        <p:grpSpPr>
          <a:xfrm flipH="1" rot="1345290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330" name="Google Shape;330;p29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8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9" name="Google Shape;3279;p47"/>
          <p:cNvGrpSpPr/>
          <p:nvPr/>
        </p:nvGrpSpPr>
        <p:grpSpPr>
          <a:xfrm>
            <a:off x="892927" y="-257841"/>
            <a:ext cx="5148301" cy="2923282"/>
            <a:chOff x="236225" y="821275"/>
            <a:chExt cx="7149425" cy="4059550"/>
          </a:xfrm>
        </p:grpSpPr>
        <p:sp>
          <p:nvSpPr>
            <p:cNvPr id="3280" name="Google Shape;3280;p47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47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2" name="Google Shape;3282;p47"/>
          <p:cNvSpPr/>
          <p:nvPr/>
        </p:nvSpPr>
        <p:spPr>
          <a:xfrm>
            <a:off x="1057275" y="-3496850"/>
            <a:ext cx="5429234" cy="9489572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3" name="Google Shape;3283;p47"/>
          <p:cNvSpPr/>
          <p:nvPr/>
        </p:nvSpPr>
        <p:spPr>
          <a:xfrm>
            <a:off x="7353648" y="-1113829"/>
            <a:ext cx="5055354" cy="2752024"/>
          </a:xfrm>
          <a:custGeom>
            <a:rect b="b" l="l" r="r" t="t"/>
            <a:pathLst>
              <a:path extrusionOk="0" h="152869" w="280814">
                <a:moveTo>
                  <a:pt x="129208" y="1"/>
                </a:moveTo>
                <a:cubicBezTo>
                  <a:pt x="96901" y="1"/>
                  <a:pt x="66152" y="4569"/>
                  <a:pt x="32805" y="11476"/>
                </a:cubicBezTo>
                <a:cubicBezTo>
                  <a:pt x="7839" y="16658"/>
                  <a:pt x="6821" y="45129"/>
                  <a:pt x="3448" y="63859"/>
                </a:cubicBezTo>
                <a:cubicBezTo>
                  <a:pt x="0" y="82928"/>
                  <a:pt x="2770" y="103183"/>
                  <a:pt x="13435" y="119369"/>
                </a:cubicBezTo>
                <a:cubicBezTo>
                  <a:pt x="19144" y="128056"/>
                  <a:pt x="26700" y="135649"/>
                  <a:pt x="35933" y="140435"/>
                </a:cubicBezTo>
                <a:cubicBezTo>
                  <a:pt x="46673" y="145994"/>
                  <a:pt x="58997" y="147464"/>
                  <a:pt x="71056" y="148632"/>
                </a:cubicBezTo>
                <a:cubicBezTo>
                  <a:pt x="99074" y="151344"/>
                  <a:pt x="127239" y="152869"/>
                  <a:pt x="155390" y="152869"/>
                </a:cubicBezTo>
                <a:cubicBezTo>
                  <a:pt x="180440" y="152869"/>
                  <a:pt x="205477" y="151662"/>
                  <a:pt x="230390" y="149009"/>
                </a:cubicBezTo>
                <a:cubicBezTo>
                  <a:pt x="240301" y="147954"/>
                  <a:pt x="250401" y="146616"/>
                  <a:pt x="259408" y="142320"/>
                </a:cubicBezTo>
                <a:cubicBezTo>
                  <a:pt x="268415" y="138042"/>
                  <a:pt x="276291" y="130298"/>
                  <a:pt x="278326" y="120538"/>
                </a:cubicBezTo>
                <a:cubicBezTo>
                  <a:pt x="280813" y="108497"/>
                  <a:pt x="273898" y="96174"/>
                  <a:pt x="264439" y="88335"/>
                </a:cubicBezTo>
                <a:cubicBezTo>
                  <a:pt x="254980" y="80497"/>
                  <a:pt x="243260" y="76069"/>
                  <a:pt x="232124" y="70868"/>
                </a:cubicBezTo>
                <a:cubicBezTo>
                  <a:pt x="220988" y="65687"/>
                  <a:pt x="209814" y="59205"/>
                  <a:pt x="203238" y="48841"/>
                </a:cubicBezTo>
                <a:cubicBezTo>
                  <a:pt x="197170" y="39269"/>
                  <a:pt x="195606" y="27266"/>
                  <a:pt x="188880" y="18184"/>
                </a:cubicBezTo>
                <a:cubicBezTo>
                  <a:pt x="178158" y="3713"/>
                  <a:pt x="157959" y="755"/>
                  <a:pt x="139964" y="171"/>
                </a:cubicBezTo>
                <a:cubicBezTo>
                  <a:pt x="136356" y="56"/>
                  <a:pt x="132773" y="1"/>
                  <a:pt x="129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84" name="Google Shape;3284;p47"/>
          <p:cNvGrpSpPr/>
          <p:nvPr/>
        </p:nvGrpSpPr>
        <p:grpSpPr>
          <a:xfrm rot="4500166">
            <a:off x="64253" y="794318"/>
            <a:ext cx="1750989" cy="2408985"/>
            <a:chOff x="1913725" y="238075"/>
            <a:chExt cx="3807625" cy="5238475"/>
          </a:xfrm>
        </p:grpSpPr>
        <p:sp>
          <p:nvSpPr>
            <p:cNvPr id="3285" name="Google Shape;3285;p47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47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47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47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47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47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47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47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47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47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47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47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47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47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47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47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47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47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47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47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47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47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7" name="Google Shape;3307;p47"/>
          <p:cNvGrpSpPr/>
          <p:nvPr/>
        </p:nvGrpSpPr>
        <p:grpSpPr>
          <a:xfrm rot="2700000">
            <a:off x="7961777" y="3354310"/>
            <a:ext cx="1098792" cy="2499032"/>
            <a:chOff x="2650500" y="238500"/>
            <a:chExt cx="2300750" cy="5232700"/>
          </a:xfrm>
        </p:grpSpPr>
        <p:sp>
          <p:nvSpPr>
            <p:cNvPr id="3308" name="Google Shape;3308;p47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47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47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47"/>
            <p:cNvSpPr/>
            <p:nvPr/>
          </p:nvSpPr>
          <p:spPr>
            <a:xfrm>
              <a:off x="3787200" y="1437825"/>
              <a:ext cx="916825" cy="2928200"/>
            </a:xfrm>
            <a:custGeom>
              <a:rect b="b" l="l" r="r" t="t"/>
              <a:pathLst>
                <a:path extrusionOk="0" h="117128" w="36673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2" name="Google Shape;3312;p47"/>
          <p:cNvSpPr txBox="1"/>
          <p:nvPr/>
        </p:nvSpPr>
        <p:spPr>
          <a:xfrm>
            <a:off x="1438350" y="2060250"/>
            <a:ext cx="62673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rPr>
              <a:t>Q and A 時間</a:t>
            </a:r>
            <a:endParaRPr sz="7200">
              <a:solidFill>
                <a:schemeClr val="accent2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6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7" name="Google Shape;3317;p48"/>
          <p:cNvGrpSpPr/>
          <p:nvPr/>
        </p:nvGrpSpPr>
        <p:grpSpPr>
          <a:xfrm>
            <a:off x="892927" y="-257841"/>
            <a:ext cx="5148301" cy="2923282"/>
            <a:chOff x="236225" y="821275"/>
            <a:chExt cx="7149425" cy="4059550"/>
          </a:xfrm>
        </p:grpSpPr>
        <p:sp>
          <p:nvSpPr>
            <p:cNvPr id="3318" name="Google Shape;3318;p48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48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0" name="Google Shape;3320;p48"/>
          <p:cNvSpPr/>
          <p:nvPr/>
        </p:nvSpPr>
        <p:spPr>
          <a:xfrm>
            <a:off x="1057275" y="-3496850"/>
            <a:ext cx="5429234" cy="9489572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1" name="Google Shape;3321;p48"/>
          <p:cNvSpPr/>
          <p:nvPr/>
        </p:nvSpPr>
        <p:spPr>
          <a:xfrm>
            <a:off x="7353648" y="-1113829"/>
            <a:ext cx="5055354" cy="2752024"/>
          </a:xfrm>
          <a:custGeom>
            <a:rect b="b" l="l" r="r" t="t"/>
            <a:pathLst>
              <a:path extrusionOk="0" h="152869" w="280814">
                <a:moveTo>
                  <a:pt x="129208" y="1"/>
                </a:moveTo>
                <a:cubicBezTo>
                  <a:pt x="96901" y="1"/>
                  <a:pt x="66152" y="4569"/>
                  <a:pt x="32805" y="11476"/>
                </a:cubicBezTo>
                <a:cubicBezTo>
                  <a:pt x="7839" y="16658"/>
                  <a:pt x="6821" y="45129"/>
                  <a:pt x="3448" y="63859"/>
                </a:cubicBezTo>
                <a:cubicBezTo>
                  <a:pt x="0" y="82928"/>
                  <a:pt x="2770" y="103183"/>
                  <a:pt x="13435" y="119369"/>
                </a:cubicBezTo>
                <a:cubicBezTo>
                  <a:pt x="19144" y="128056"/>
                  <a:pt x="26700" y="135649"/>
                  <a:pt x="35933" y="140435"/>
                </a:cubicBezTo>
                <a:cubicBezTo>
                  <a:pt x="46673" y="145994"/>
                  <a:pt x="58997" y="147464"/>
                  <a:pt x="71056" y="148632"/>
                </a:cubicBezTo>
                <a:cubicBezTo>
                  <a:pt x="99074" y="151344"/>
                  <a:pt x="127239" y="152869"/>
                  <a:pt x="155390" y="152869"/>
                </a:cubicBezTo>
                <a:cubicBezTo>
                  <a:pt x="180440" y="152869"/>
                  <a:pt x="205477" y="151662"/>
                  <a:pt x="230390" y="149009"/>
                </a:cubicBezTo>
                <a:cubicBezTo>
                  <a:pt x="240301" y="147954"/>
                  <a:pt x="250401" y="146616"/>
                  <a:pt x="259408" y="142320"/>
                </a:cubicBezTo>
                <a:cubicBezTo>
                  <a:pt x="268415" y="138042"/>
                  <a:pt x="276291" y="130298"/>
                  <a:pt x="278326" y="120538"/>
                </a:cubicBezTo>
                <a:cubicBezTo>
                  <a:pt x="280813" y="108497"/>
                  <a:pt x="273898" y="96174"/>
                  <a:pt x="264439" y="88335"/>
                </a:cubicBezTo>
                <a:cubicBezTo>
                  <a:pt x="254980" y="80497"/>
                  <a:pt x="243260" y="76069"/>
                  <a:pt x="232124" y="70868"/>
                </a:cubicBezTo>
                <a:cubicBezTo>
                  <a:pt x="220988" y="65687"/>
                  <a:pt x="209814" y="59205"/>
                  <a:pt x="203238" y="48841"/>
                </a:cubicBezTo>
                <a:cubicBezTo>
                  <a:pt x="197170" y="39269"/>
                  <a:pt x="195606" y="27266"/>
                  <a:pt x="188880" y="18184"/>
                </a:cubicBezTo>
                <a:cubicBezTo>
                  <a:pt x="178158" y="3713"/>
                  <a:pt x="157959" y="755"/>
                  <a:pt x="139964" y="171"/>
                </a:cubicBezTo>
                <a:cubicBezTo>
                  <a:pt x="136356" y="56"/>
                  <a:pt x="132773" y="1"/>
                  <a:pt x="129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22" name="Google Shape;3322;p48"/>
          <p:cNvGrpSpPr/>
          <p:nvPr/>
        </p:nvGrpSpPr>
        <p:grpSpPr>
          <a:xfrm rot="4500166">
            <a:off x="64253" y="794318"/>
            <a:ext cx="1750989" cy="2408985"/>
            <a:chOff x="1913725" y="238075"/>
            <a:chExt cx="3807625" cy="5238475"/>
          </a:xfrm>
        </p:grpSpPr>
        <p:sp>
          <p:nvSpPr>
            <p:cNvPr id="3323" name="Google Shape;3323;p48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48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8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48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48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48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48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48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8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8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8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8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48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48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8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48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48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48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48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48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48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48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5" name="Google Shape;3345;p48"/>
          <p:cNvGrpSpPr/>
          <p:nvPr/>
        </p:nvGrpSpPr>
        <p:grpSpPr>
          <a:xfrm rot="2700000">
            <a:off x="7961777" y="3354310"/>
            <a:ext cx="1098792" cy="2499032"/>
            <a:chOff x="2650500" y="238500"/>
            <a:chExt cx="2300750" cy="5232700"/>
          </a:xfrm>
        </p:grpSpPr>
        <p:sp>
          <p:nvSpPr>
            <p:cNvPr id="3346" name="Google Shape;3346;p48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48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48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48"/>
            <p:cNvSpPr/>
            <p:nvPr/>
          </p:nvSpPr>
          <p:spPr>
            <a:xfrm>
              <a:off x="3787200" y="1437825"/>
              <a:ext cx="916825" cy="2928200"/>
            </a:xfrm>
            <a:custGeom>
              <a:rect b="b" l="l" r="r" t="t"/>
              <a:pathLst>
                <a:path extrusionOk="0" h="117128" w="36673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50" name="Google Shape;3350;p48"/>
          <p:cNvSpPr txBox="1"/>
          <p:nvPr/>
        </p:nvSpPr>
        <p:spPr>
          <a:xfrm>
            <a:off x="3002200" y="1297675"/>
            <a:ext cx="50976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rPr>
              <a:t>THANKS FOR LISTENING!!</a:t>
            </a:r>
            <a:endParaRPr sz="6000">
              <a:solidFill>
                <a:schemeClr val="accent2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30"/>
          <p:cNvGrpSpPr/>
          <p:nvPr/>
        </p:nvGrpSpPr>
        <p:grpSpPr>
          <a:xfrm rot="2515337">
            <a:off x="6283104" y="-699851"/>
            <a:ext cx="4666330" cy="2683339"/>
            <a:chOff x="235075" y="777725"/>
            <a:chExt cx="7186900" cy="4132775"/>
          </a:xfrm>
        </p:grpSpPr>
        <p:sp>
          <p:nvSpPr>
            <p:cNvPr id="387" name="Google Shape;387;p30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30"/>
          <p:cNvGrpSpPr/>
          <p:nvPr/>
        </p:nvGrpSpPr>
        <p:grpSpPr>
          <a:xfrm>
            <a:off x="-406629" y="3919829"/>
            <a:ext cx="1711370" cy="1699291"/>
            <a:chOff x="1173550" y="238600"/>
            <a:chExt cx="5252825" cy="5215750"/>
          </a:xfrm>
        </p:grpSpPr>
        <p:sp>
          <p:nvSpPr>
            <p:cNvPr id="390" name="Google Shape;390;p30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30"/>
          <p:cNvGrpSpPr/>
          <p:nvPr/>
        </p:nvGrpSpPr>
        <p:grpSpPr>
          <a:xfrm>
            <a:off x="6988931" y="-667879"/>
            <a:ext cx="1697439" cy="2335312"/>
            <a:chOff x="1913725" y="238075"/>
            <a:chExt cx="3807625" cy="5238475"/>
          </a:xfrm>
        </p:grpSpPr>
        <p:sp>
          <p:nvSpPr>
            <p:cNvPr id="576" name="Google Shape;576;p30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0"/>
          <p:cNvGrpSpPr/>
          <p:nvPr/>
        </p:nvGrpSpPr>
        <p:grpSpPr>
          <a:xfrm>
            <a:off x="3274425" y="2537113"/>
            <a:ext cx="7186900" cy="4132775"/>
            <a:chOff x="235075" y="777725"/>
            <a:chExt cx="7186900" cy="4132775"/>
          </a:xfrm>
        </p:grpSpPr>
        <p:sp>
          <p:nvSpPr>
            <p:cNvPr id="599" name="Google Shape;599;p30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30"/>
          <p:cNvGrpSpPr/>
          <p:nvPr/>
        </p:nvGrpSpPr>
        <p:grpSpPr>
          <a:xfrm rot="10800000">
            <a:off x="-292320" y="-245163"/>
            <a:ext cx="3164032" cy="1912585"/>
            <a:chOff x="238125" y="693075"/>
            <a:chExt cx="7137450" cy="4314425"/>
          </a:xfrm>
        </p:grpSpPr>
        <p:sp>
          <p:nvSpPr>
            <p:cNvPr id="602" name="Google Shape;602;p30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4" name="Google Shape;604;p30"/>
          <p:cNvSpPr/>
          <p:nvPr/>
        </p:nvSpPr>
        <p:spPr>
          <a:xfrm>
            <a:off x="732979" y="552450"/>
            <a:ext cx="3581400" cy="405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0"/>
          <p:cNvSpPr txBox="1"/>
          <p:nvPr>
            <p:ph idx="1" type="subTitle"/>
          </p:nvPr>
        </p:nvSpPr>
        <p:spPr>
          <a:xfrm>
            <a:off x="825075" y="826075"/>
            <a:ext cx="3397200" cy="28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AE1C8"/>
                </a:solidFill>
                <a:latin typeface="Trebuchet MS"/>
                <a:ea typeface="Trebuchet MS"/>
                <a:cs typeface="Trebuchet MS"/>
                <a:sym typeface="Trebuchet MS"/>
              </a:rPr>
              <a:t>All about ME!</a:t>
            </a:r>
            <a:endParaRPr b="1" sz="3600">
              <a:solidFill>
                <a:srgbClr val="FAE1C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班級：204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姓名：曾振容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興趣：</a:t>
            </a:r>
            <a:r>
              <a:rPr lang="es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觀察人類、關心世界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優勢科目：社會科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社團：規劃退休的校刊副編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經歷：輔導室的微笑小天使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心之所向：臺師大心輔系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AE1C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606" name="Google Shape;606;p30"/>
          <p:cNvGrpSpPr/>
          <p:nvPr/>
        </p:nvGrpSpPr>
        <p:grpSpPr>
          <a:xfrm>
            <a:off x="3752212" y="4138799"/>
            <a:ext cx="993151" cy="929412"/>
            <a:chOff x="720001" y="115874"/>
            <a:chExt cx="1901495" cy="1779461"/>
          </a:xfrm>
        </p:grpSpPr>
        <p:sp>
          <p:nvSpPr>
            <p:cNvPr id="607" name="Google Shape;607;p30"/>
            <p:cNvSpPr/>
            <p:nvPr/>
          </p:nvSpPr>
          <p:spPr>
            <a:xfrm>
              <a:off x="2151238" y="1123161"/>
              <a:ext cx="470258" cy="44547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1540778" y="779259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30"/>
          <p:cNvGrpSpPr/>
          <p:nvPr/>
        </p:nvGrpSpPr>
        <p:grpSpPr>
          <a:xfrm>
            <a:off x="4745382" y="4138788"/>
            <a:ext cx="1160922" cy="758030"/>
            <a:chOff x="720001" y="115874"/>
            <a:chExt cx="1851846" cy="1209172"/>
          </a:xfrm>
        </p:grpSpPr>
        <p:sp>
          <p:nvSpPr>
            <p:cNvPr id="616" name="Google Shape;616;p30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1342789" y="135060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832966" y="650945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1289799" y="911838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1813042" y="74729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22" name="Google Shape;6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076" y="727200"/>
            <a:ext cx="2785601" cy="370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31"/>
          <p:cNvGrpSpPr/>
          <p:nvPr/>
        </p:nvGrpSpPr>
        <p:grpSpPr>
          <a:xfrm rot="-1783487">
            <a:off x="4934365" y="-439148"/>
            <a:ext cx="5084690" cy="2923914"/>
            <a:chOff x="235075" y="777725"/>
            <a:chExt cx="7186900" cy="4132775"/>
          </a:xfrm>
        </p:grpSpPr>
        <p:sp>
          <p:nvSpPr>
            <p:cNvPr id="628" name="Google Shape;628;p31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31"/>
          <p:cNvGrpSpPr/>
          <p:nvPr/>
        </p:nvGrpSpPr>
        <p:grpSpPr>
          <a:xfrm rot="1318731">
            <a:off x="554960" y="2563496"/>
            <a:ext cx="5084884" cy="2924026"/>
            <a:chOff x="235075" y="777725"/>
            <a:chExt cx="7186900" cy="4132775"/>
          </a:xfrm>
        </p:grpSpPr>
        <p:sp>
          <p:nvSpPr>
            <p:cNvPr id="631" name="Google Shape;631;p31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31"/>
          <p:cNvSpPr/>
          <p:nvPr/>
        </p:nvSpPr>
        <p:spPr>
          <a:xfrm rot="-2700000">
            <a:off x="1102261" y="-1340434"/>
            <a:ext cx="2513976" cy="5100226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4" name="Google Shape;634;p31"/>
          <p:cNvGrpSpPr/>
          <p:nvPr/>
        </p:nvGrpSpPr>
        <p:grpSpPr>
          <a:xfrm>
            <a:off x="5441423" y="792249"/>
            <a:ext cx="3093399" cy="2394171"/>
            <a:chOff x="434475" y="237850"/>
            <a:chExt cx="6749725" cy="5224025"/>
          </a:xfrm>
        </p:grpSpPr>
        <p:sp>
          <p:nvSpPr>
            <p:cNvPr id="635" name="Google Shape;635;p31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31"/>
          <p:cNvGrpSpPr/>
          <p:nvPr/>
        </p:nvGrpSpPr>
        <p:grpSpPr>
          <a:xfrm>
            <a:off x="1882556" y="792246"/>
            <a:ext cx="6159945" cy="3497708"/>
            <a:chOff x="236225" y="821275"/>
            <a:chExt cx="7149425" cy="4059550"/>
          </a:xfrm>
        </p:grpSpPr>
        <p:sp>
          <p:nvSpPr>
            <p:cNvPr id="638" name="Google Shape;638;p31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0" name="Google Shape;640;p31"/>
          <p:cNvSpPr txBox="1"/>
          <p:nvPr>
            <p:ph type="ctrTitle"/>
          </p:nvPr>
        </p:nvSpPr>
        <p:spPr>
          <a:xfrm flipH="1">
            <a:off x="2605888" y="1408925"/>
            <a:ext cx="3590400" cy="17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accent5"/>
                </a:solidFill>
              </a:rPr>
              <a:t>選組原因</a:t>
            </a:r>
            <a:endParaRPr sz="6000">
              <a:solidFill>
                <a:schemeClr val="accent5"/>
              </a:solidFill>
            </a:endParaRPr>
          </a:p>
        </p:txBody>
      </p:sp>
      <p:grpSp>
        <p:nvGrpSpPr>
          <p:cNvPr id="641" name="Google Shape;641;p31"/>
          <p:cNvGrpSpPr/>
          <p:nvPr/>
        </p:nvGrpSpPr>
        <p:grpSpPr>
          <a:xfrm>
            <a:off x="764494" y="630098"/>
            <a:ext cx="1474995" cy="1417341"/>
            <a:chOff x="720001" y="115874"/>
            <a:chExt cx="1851846" cy="1779461"/>
          </a:xfrm>
        </p:grpSpPr>
        <p:sp>
          <p:nvSpPr>
            <p:cNvPr id="642" name="Google Shape;642;p31"/>
            <p:cNvSpPr/>
            <p:nvPr/>
          </p:nvSpPr>
          <p:spPr>
            <a:xfrm>
              <a:off x="1780929" y="883301"/>
              <a:ext cx="610682" cy="58390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89799" y="747275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31"/>
          <p:cNvGrpSpPr/>
          <p:nvPr/>
        </p:nvGrpSpPr>
        <p:grpSpPr>
          <a:xfrm rot="4499590">
            <a:off x="7575066" y="1587848"/>
            <a:ext cx="1471969" cy="2034257"/>
            <a:chOff x="1913725" y="238075"/>
            <a:chExt cx="3807625" cy="5238475"/>
          </a:xfrm>
        </p:grpSpPr>
        <p:sp>
          <p:nvSpPr>
            <p:cNvPr id="651" name="Google Shape;651;p31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1"/>
          <p:cNvGrpSpPr/>
          <p:nvPr/>
        </p:nvGrpSpPr>
        <p:grpSpPr>
          <a:xfrm>
            <a:off x="-519726" y="2875623"/>
            <a:ext cx="2183905" cy="2972396"/>
            <a:chOff x="1882000" y="238175"/>
            <a:chExt cx="3843550" cy="5231250"/>
          </a:xfrm>
        </p:grpSpPr>
        <p:sp>
          <p:nvSpPr>
            <p:cNvPr id="674" name="Google Shape;674;p31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2"/>
          <p:cNvSpPr txBox="1"/>
          <p:nvPr>
            <p:ph type="ctrTitle"/>
          </p:nvPr>
        </p:nvSpPr>
        <p:spPr>
          <a:xfrm flipH="1">
            <a:off x="3141747" y="1231475"/>
            <a:ext cx="2860500" cy="17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2"/>
          <p:cNvSpPr txBox="1"/>
          <p:nvPr>
            <p:ph idx="1" type="subTitle"/>
          </p:nvPr>
        </p:nvSpPr>
        <p:spPr>
          <a:xfrm flipH="1">
            <a:off x="3068547" y="2875625"/>
            <a:ext cx="3006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"/>
            <a:ext cx="9144001" cy="5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3"/>
          <p:cNvSpPr txBox="1"/>
          <p:nvPr>
            <p:ph type="ctrTitle"/>
          </p:nvPr>
        </p:nvSpPr>
        <p:spPr>
          <a:xfrm flipH="1">
            <a:off x="3141747" y="1231475"/>
            <a:ext cx="2860500" cy="17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3"/>
          <p:cNvSpPr txBox="1"/>
          <p:nvPr>
            <p:ph idx="1" type="subTitle"/>
          </p:nvPr>
        </p:nvSpPr>
        <p:spPr>
          <a:xfrm flipH="1">
            <a:off x="3068547" y="2875625"/>
            <a:ext cx="3006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0" name="Google Shape;7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0"/>
            <a:ext cx="9144001" cy="5140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34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716" name="Google Shape;716;p34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34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0" name="Google Shape;720;p34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721" name="Google Shape;721;p34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34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724" name="Google Shape;724;p34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34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4"/>
          <p:cNvSpPr txBox="1"/>
          <p:nvPr>
            <p:ph type="ctrTitle"/>
          </p:nvPr>
        </p:nvSpPr>
        <p:spPr>
          <a:xfrm>
            <a:off x="1046250" y="28843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accent2"/>
                </a:solidFill>
              </a:rPr>
              <a:t>自我介紹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728" name="Google Shape;728;p34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729" name="Google Shape;729;p34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730" name="Google Shape;730;p34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4713401" y="3101236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6405511" y="244000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34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6" name="Google Shape;746;p34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747" name="Google Shape;747;p34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34"/>
          <p:cNvGrpSpPr/>
          <p:nvPr/>
        </p:nvGrpSpPr>
        <p:grpSpPr>
          <a:xfrm flipH="1" rot="1345290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755" name="Google Shape;755;p34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35"/>
          <p:cNvGrpSpPr/>
          <p:nvPr/>
        </p:nvGrpSpPr>
        <p:grpSpPr>
          <a:xfrm rot="2515337">
            <a:off x="6283104" y="-699851"/>
            <a:ext cx="4666330" cy="2683339"/>
            <a:chOff x="235075" y="777725"/>
            <a:chExt cx="7186900" cy="4132775"/>
          </a:xfrm>
        </p:grpSpPr>
        <p:sp>
          <p:nvSpPr>
            <p:cNvPr id="812" name="Google Shape;812;p35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35"/>
          <p:cNvGrpSpPr/>
          <p:nvPr/>
        </p:nvGrpSpPr>
        <p:grpSpPr>
          <a:xfrm>
            <a:off x="-406629" y="3919829"/>
            <a:ext cx="1711370" cy="1699291"/>
            <a:chOff x="1173550" y="238600"/>
            <a:chExt cx="5252825" cy="5215750"/>
          </a:xfrm>
        </p:grpSpPr>
        <p:sp>
          <p:nvSpPr>
            <p:cNvPr id="815" name="Google Shape;815;p35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35"/>
          <p:cNvGrpSpPr/>
          <p:nvPr/>
        </p:nvGrpSpPr>
        <p:grpSpPr>
          <a:xfrm>
            <a:off x="6988931" y="-667879"/>
            <a:ext cx="1697439" cy="2335312"/>
            <a:chOff x="1913725" y="238075"/>
            <a:chExt cx="3807625" cy="5238475"/>
          </a:xfrm>
        </p:grpSpPr>
        <p:sp>
          <p:nvSpPr>
            <p:cNvPr id="1001" name="Google Shape;1001;p35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35"/>
          <p:cNvGrpSpPr/>
          <p:nvPr/>
        </p:nvGrpSpPr>
        <p:grpSpPr>
          <a:xfrm>
            <a:off x="3274425" y="2537113"/>
            <a:ext cx="7186900" cy="4132775"/>
            <a:chOff x="235075" y="777725"/>
            <a:chExt cx="7186900" cy="4132775"/>
          </a:xfrm>
        </p:grpSpPr>
        <p:sp>
          <p:nvSpPr>
            <p:cNvPr id="1024" name="Google Shape;1024;p35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35"/>
          <p:cNvGrpSpPr/>
          <p:nvPr/>
        </p:nvGrpSpPr>
        <p:grpSpPr>
          <a:xfrm rot="10800000">
            <a:off x="-292320" y="-245163"/>
            <a:ext cx="3164032" cy="1912585"/>
            <a:chOff x="238125" y="693075"/>
            <a:chExt cx="7137450" cy="4314425"/>
          </a:xfrm>
        </p:grpSpPr>
        <p:sp>
          <p:nvSpPr>
            <p:cNvPr id="1027" name="Google Shape;1027;p35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9" name="Google Shape;1029;p35"/>
          <p:cNvSpPr/>
          <p:nvPr/>
        </p:nvSpPr>
        <p:spPr>
          <a:xfrm>
            <a:off x="732979" y="552450"/>
            <a:ext cx="3581400" cy="405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35"/>
          <p:cNvSpPr txBox="1"/>
          <p:nvPr>
            <p:ph idx="1" type="subTitle"/>
          </p:nvPr>
        </p:nvSpPr>
        <p:spPr>
          <a:xfrm>
            <a:off x="825075" y="739625"/>
            <a:ext cx="3397200" cy="28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AE1C8"/>
                </a:solidFill>
                <a:latin typeface="Trebuchet MS"/>
                <a:ea typeface="Trebuchet MS"/>
                <a:cs typeface="Trebuchet MS"/>
                <a:sym typeface="Trebuchet MS"/>
              </a:rPr>
              <a:t>All about ME!</a:t>
            </a:r>
            <a:endParaRPr b="1" sz="3600">
              <a:solidFill>
                <a:srgbClr val="FAE1C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班級：205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姓名：劉于萌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興趣：運動 聽音樂 看國際新聞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優勢科目：數學 英文 地理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目標科系：管理 財經學群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AE1C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31" name="Google Shape;1031;p35"/>
          <p:cNvGrpSpPr/>
          <p:nvPr/>
        </p:nvGrpSpPr>
        <p:grpSpPr>
          <a:xfrm>
            <a:off x="3752212" y="4138799"/>
            <a:ext cx="993151" cy="929412"/>
            <a:chOff x="720001" y="115874"/>
            <a:chExt cx="1901495" cy="1779461"/>
          </a:xfrm>
        </p:grpSpPr>
        <p:sp>
          <p:nvSpPr>
            <p:cNvPr id="1032" name="Google Shape;1032;p35"/>
            <p:cNvSpPr/>
            <p:nvPr/>
          </p:nvSpPr>
          <p:spPr>
            <a:xfrm>
              <a:off x="2151238" y="1123161"/>
              <a:ext cx="470258" cy="44547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540778" y="779259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Google Shape;1040;p35"/>
          <p:cNvGrpSpPr/>
          <p:nvPr/>
        </p:nvGrpSpPr>
        <p:grpSpPr>
          <a:xfrm>
            <a:off x="4745382" y="4138788"/>
            <a:ext cx="1160922" cy="758030"/>
            <a:chOff x="720001" y="115874"/>
            <a:chExt cx="1851846" cy="1209172"/>
          </a:xfrm>
        </p:grpSpPr>
        <p:sp>
          <p:nvSpPr>
            <p:cNvPr id="1041" name="Google Shape;1041;p35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1342789" y="135060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832966" y="650945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1289799" y="911838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1813042" y="74729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47" name="Google Shape;10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625" y="843350"/>
            <a:ext cx="2840897" cy="355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6"/>
          <p:cNvGrpSpPr/>
          <p:nvPr/>
        </p:nvGrpSpPr>
        <p:grpSpPr>
          <a:xfrm rot="-1783487">
            <a:off x="4934365" y="-439148"/>
            <a:ext cx="5084690" cy="2923914"/>
            <a:chOff x="235075" y="777725"/>
            <a:chExt cx="7186900" cy="4132775"/>
          </a:xfrm>
        </p:grpSpPr>
        <p:sp>
          <p:nvSpPr>
            <p:cNvPr id="1053" name="Google Shape;1053;p36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36"/>
          <p:cNvGrpSpPr/>
          <p:nvPr/>
        </p:nvGrpSpPr>
        <p:grpSpPr>
          <a:xfrm rot="1318731">
            <a:off x="554960" y="2563496"/>
            <a:ext cx="5084884" cy="2924026"/>
            <a:chOff x="235075" y="777725"/>
            <a:chExt cx="7186900" cy="4132775"/>
          </a:xfrm>
        </p:grpSpPr>
        <p:sp>
          <p:nvSpPr>
            <p:cNvPr id="1056" name="Google Shape;1056;p36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8" name="Google Shape;1058;p36"/>
          <p:cNvSpPr/>
          <p:nvPr/>
        </p:nvSpPr>
        <p:spPr>
          <a:xfrm rot="-2700000">
            <a:off x="1102261" y="-1340434"/>
            <a:ext cx="2513976" cy="5100226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9" name="Google Shape;1059;p36"/>
          <p:cNvGrpSpPr/>
          <p:nvPr/>
        </p:nvGrpSpPr>
        <p:grpSpPr>
          <a:xfrm>
            <a:off x="5441423" y="792249"/>
            <a:ext cx="3093399" cy="2394171"/>
            <a:chOff x="434475" y="237850"/>
            <a:chExt cx="6749725" cy="5224025"/>
          </a:xfrm>
        </p:grpSpPr>
        <p:sp>
          <p:nvSpPr>
            <p:cNvPr id="1060" name="Google Shape;1060;p36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36"/>
          <p:cNvGrpSpPr/>
          <p:nvPr/>
        </p:nvGrpSpPr>
        <p:grpSpPr>
          <a:xfrm>
            <a:off x="1882556" y="792246"/>
            <a:ext cx="6159945" cy="3497708"/>
            <a:chOff x="236225" y="821275"/>
            <a:chExt cx="7149425" cy="4059550"/>
          </a:xfrm>
        </p:grpSpPr>
        <p:sp>
          <p:nvSpPr>
            <p:cNvPr id="1063" name="Google Shape;1063;p36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5" name="Google Shape;1065;p36"/>
          <p:cNvSpPr txBox="1"/>
          <p:nvPr>
            <p:ph type="ctrTitle"/>
          </p:nvPr>
        </p:nvSpPr>
        <p:spPr>
          <a:xfrm flipH="1">
            <a:off x="2605888" y="1408925"/>
            <a:ext cx="3590400" cy="17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accent5"/>
                </a:solidFill>
              </a:rPr>
              <a:t>選組原因</a:t>
            </a:r>
            <a:endParaRPr sz="6000">
              <a:solidFill>
                <a:schemeClr val="accent5"/>
              </a:solidFill>
            </a:endParaRPr>
          </a:p>
        </p:txBody>
      </p:sp>
      <p:grpSp>
        <p:nvGrpSpPr>
          <p:cNvPr id="1066" name="Google Shape;1066;p36"/>
          <p:cNvGrpSpPr/>
          <p:nvPr/>
        </p:nvGrpSpPr>
        <p:grpSpPr>
          <a:xfrm>
            <a:off x="764494" y="630098"/>
            <a:ext cx="1474995" cy="1417341"/>
            <a:chOff x="720001" y="115874"/>
            <a:chExt cx="1851846" cy="1779461"/>
          </a:xfrm>
        </p:grpSpPr>
        <p:sp>
          <p:nvSpPr>
            <p:cNvPr id="1067" name="Google Shape;1067;p36"/>
            <p:cNvSpPr/>
            <p:nvPr/>
          </p:nvSpPr>
          <p:spPr>
            <a:xfrm>
              <a:off x="1780929" y="883301"/>
              <a:ext cx="610682" cy="58390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1289799" y="747275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36"/>
          <p:cNvGrpSpPr/>
          <p:nvPr/>
        </p:nvGrpSpPr>
        <p:grpSpPr>
          <a:xfrm rot="4499590">
            <a:off x="7575066" y="1587848"/>
            <a:ext cx="1471969" cy="2034257"/>
            <a:chOff x="1913725" y="238075"/>
            <a:chExt cx="3807625" cy="5238475"/>
          </a:xfrm>
        </p:grpSpPr>
        <p:sp>
          <p:nvSpPr>
            <p:cNvPr id="1076" name="Google Shape;1076;p36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36"/>
          <p:cNvGrpSpPr/>
          <p:nvPr/>
        </p:nvGrpSpPr>
        <p:grpSpPr>
          <a:xfrm>
            <a:off x="-519726" y="2875623"/>
            <a:ext cx="2183905" cy="2972396"/>
            <a:chOff x="1882000" y="238175"/>
            <a:chExt cx="3843550" cy="5231250"/>
          </a:xfrm>
        </p:grpSpPr>
        <p:sp>
          <p:nvSpPr>
            <p:cNvPr id="1099" name="Google Shape;1099;p36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ange Memphis">
  <a:themeElements>
    <a:clrScheme name="Simple Light">
      <a:dk1>
        <a:srgbClr val="173109"/>
      </a:dk1>
      <a:lt1>
        <a:srgbClr val="F0FFE9"/>
      </a:lt1>
      <a:dk2>
        <a:srgbClr val="305E18"/>
      </a:dk2>
      <a:lt2>
        <a:srgbClr val="DBFDCB"/>
      </a:lt2>
      <a:accent1>
        <a:srgbClr val="F0FFE9"/>
      </a:accent1>
      <a:accent2>
        <a:srgbClr val="173109"/>
      </a:accent2>
      <a:accent3>
        <a:srgbClr val="BBE487"/>
      </a:accent3>
      <a:accent4>
        <a:srgbClr val="FFE599"/>
      </a:accent4>
      <a:accent5>
        <a:srgbClr val="4E9755"/>
      </a:accent5>
      <a:accent6>
        <a:srgbClr val="CFA22C"/>
      </a:accent6>
      <a:hlink>
        <a:srgbClr val="17310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