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3" r:id="rId3"/>
    <p:sldId id="288" r:id="rId4"/>
    <p:sldId id="278" r:id="rId5"/>
    <p:sldId id="257" r:id="rId6"/>
    <p:sldId id="258" r:id="rId7"/>
    <p:sldId id="259" r:id="rId8"/>
    <p:sldId id="260" r:id="rId9"/>
    <p:sldId id="289" r:id="rId10"/>
    <p:sldId id="277" r:id="rId11"/>
    <p:sldId id="290" r:id="rId12"/>
    <p:sldId id="263" r:id="rId13"/>
    <p:sldId id="264" r:id="rId14"/>
    <p:sldId id="265" r:id="rId15"/>
    <p:sldId id="266" r:id="rId16"/>
    <p:sldId id="267" r:id="rId17"/>
    <p:sldId id="270" r:id="rId18"/>
    <p:sldId id="279" r:id="rId19"/>
    <p:sldId id="280" r:id="rId20"/>
    <p:sldId id="287" r:id="rId21"/>
    <p:sldId id="285" r:id="rId22"/>
    <p:sldId id="291" r:id="rId23"/>
    <p:sldId id="292" r:id="rId24"/>
    <p:sldId id="293" r:id="rId25"/>
    <p:sldId id="294" r:id="rId26"/>
    <p:sldId id="296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01" autoAdjust="0"/>
    <p:restoredTop sz="94670" autoAdjust="0"/>
  </p:normalViewPr>
  <p:slideViewPr>
    <p:cSldViewPr>
      <p:cViewPr>
        <p:scale>
          <a:sx n="75" d="100"/>
          <a:sy n="75" d="100"/>
        </p:scale>
        <p:origin x="-1925" y="-2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870244-8FE5-4DE1-A8C3-92C8CFDFD22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314F0EF-C617-40E2-9805-359249934156}">
      <dgm:prSet phldrT="[文字]"/>
      <dgm:spPr/>
      <dgm:t>
        <a:bodyPr vert="vert"/>
        <a:lstStyle/>
        <a:p>
          <a:r>
            <a:rPr lang="zh-TW" altLang="en-US" dirty="0" smtClean="0"/>
            <a:t>國中寫作測驗</a:t>
          </a:r>
          <a:endParaRPr lang="zh-TW" altLang="en-US" dirty="0"/>
        </a:p>
      </dgm:t>
    </dgm:pt>
    <dgm:pt modelId="{AE9C347F-E1AF-45E4-B12B-B847E901979F}" type="parTrans" cxnId="{C88C5DA9-DA54-4D71-A815-8E200D9FD0F1}">
      <dgm:prSet/>
      <dgm:spPr/>
      <dgm:t>
        <a:bodyPr/>
        <a:lstStyle/>
        <a:p>
          <a:endParaRPr lang="zh-TW" altLang="en-US"/>
        </a:p>
      </dgm:t>
    </dgm:pt>
    <dgm:pt modelId="{745C41F1-5F38-466F-88A3-A653C51EB5DE}" type="sibTrans" cxnId="{C88C5DA9-DA54-4D71-A815-8E200D9FD0F1}">
      <dgm:prSet/>
      <dgm:spPr/>
      <dgm:t>
        <a:bodyPr/>
        <a:lstStyle/>
        <a:p>
          <a:endParaRPr lang="zh-TW" altLang="en-US"/>
        </a:p>
      </dgm:t>
    </dgm:pt>
    <dgm:pt modelId="{9FD96190-F9ED-4C1F-ADE5-23A19CFD8BB4}">
      <dgm:prSet phldrT="[文字]" custT="1"/>
      <dgm:spPr/>
      <dgm:t>
        <a:bodyPr/>
        <a:lstStyle/>
        <a:p>
          <a:r>
            <a:rPr lang="zh-TW" altLang="en-US" sz="4000" b="1" dirty="0" smtClean="0">
              <a:solidFill>
                <a:srgbClr val="0070C0"/>
              </a:solidFill>
            </a:rPr>
            <a:t>個人</a:t>
          </a:r>
          <a:r>
            <a:rPr lang="zh-TW" altLang="en-US" sz="3700" dirty="0" smtClean="0"/>
            <a:t>經驗</a:t>
          </a:r>
          <a:endParaRPr lang="zh-TW" altLang="en-US" sz="3700" dirty="0"/>
        </a:p>
      </dgm:t>
    </dgm:pt>
    <dgm:pt modelId="{8D8126C8-3C9C-4074-896C-2BD43807C525}" type="parTrans" cxnId="{D95241FC-51E7-4D1F-A02D-B2B9AC073136}">
      <dgm:prSet/>
      <dgm:spPr/>
      <dgm:t>
        <a:bodyPr/>
        <a:lstStyle/>
        <a:p>
          <a:endParaRPr lang="zh-TW" altLang="en-US"/>
        </a:p>
      </dgm:t>
    </dgm:pt>
    <dgm:pt modelId="{FA69E1AE-D173-4F35-AD65-C22903C863DA}" type="sibTrans" cxnId="{D95241FC-51E7-4D1F-A02D-B2B9AC073136}">
      <dgm:prSet/>
      <dgm:spPr/>
      <dgm:t>
        <a:bodyPr/>
        <a:lstStyle/>
        <a:p>
          <a:endParaRPr lang="zh-TW" altLang="en-US"/>
        </a:p>
      </dgm:t>
    </dgm:pt>
    <dgm:pt modelId="{7D8E52F9-0717-41A1-9BD2-D76F7A3A5A38}">
      <dgm:prSet phldrT="[文字]"/>
      <dgm:spPr/>
      <dgm:t>
        <a:bodyPr/>
        <a:lstStyle/>
        <a:p>
          <a:r>
            <a:rPr lang="zh-TW" altLang="en-US" dirty="0" smtClean="0"/>
            <a:t>感受</a:t>
          </a:r>
          <a:endParaRPr lang="zh-TW" altLang="en-US" dirty="0"/>
        </a:p>
      </dgm:t>
    </dgm:pt>
    <dgm:pt modelId="{EEED544E-AC41-4F48-A91D-B36D952C1AE2}" type="parTrans" cxnId="{8D7F9E90-1703-4DBA-9F2E-2AB79EF23988}">
      <dgm:prSet/>
      <dgm:spPr/>
      <dgm:t>
        <a:bodyPr/>
        <a:lstStyle/>
        <a:p>
          <a:endParaRPr lang="zh-TW" altLang="en-US"/>
        </a:p>
      </dgm:t>
    </dgm:pt>
    <dgm:pt modelId="{F289DD55-8664-4E9B-9084-0CDD38BE753D}" type="sibTrans" cxnId="{8D7F9E90-1703-4DBA-9F2E-2AB79EF23988}">
      <dgm:prSet/>
      <dgm:spPr/>
      <dgm:t>
        <a:bodyPr/>
        <a:lstStyle/>
        <a:p>
          <a:endParaRPr lang="zh-TW" altLang="en-US"/>
        </a:p>
      </dgm:t>
    </dgm:pt>
    <dgm:pt modelId="{B376200F-0F41-420B-B545-2BD5A09E8CC8}">
      <dgm:prSet phldrT="[文字]"/>
      <dgm:spPr/>
      <dgm:t>
        <a:bodyPr/>
        <a:lstStyle/>
        <a:p>
          <a:r>
            <a:rPr lang="zh-TW" altLang="en-US" dirty="0" smtClean="0"/>
            <a:t>想法</a:t>
          </a:r>
          <a:endParaRPr lang="zh-TW" altLang="en-US" dirty="0"/>
        </a:p>
      </dgm:t>
    </dgm:pt>
    <dgm:pt modelId="{67465E2B-6114-4C1B-83E2-081E3CFF8F75}" type="parTrans" cxnId="{355C0627-A99A-475C-B927-C61D46979FA6}">
      <dgm:prSet/>
      <dgm:spPr/>
      <dgm:t>
        <a:bodyPr/>
        <a:lstStyle/>
        <a:p>
          <a:endParaRPr lang="zh-TW" altLang="en-US"/>
        </a:p>
      </dgm:t>
    </dgm:pt>
    <dgm:pt modelId="{58FC2A02-E76A-475E-98B7-1A61B61D6C73}" type="sibTrans" cxnId="{355C0627-A99A-475C-B927-C61D46979FA6}">
      <dgm:prSet/>
      <dgm:spPr/>
      <dgm:t>
        <a:bodyPr/>
        <a:lstStyle/>
        <a:p>
          <a:endParaRPr lang="zh-TW" altLang="en-US"/>
        </a:p>
      </dgm:t>
    </dgm:pt>
    <dgm:pt modelId="{AAFCE1B6-83F4-4A82-816D-86314EFC60EB}" type="pres">
      <dgm:prSet presAssocID="{AF870244-8FE5-4DE1-A8C3-92C8CFDFD22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05D4C4A-A233-47AE-8554-756F60059BC4}" type="pres">
      <dgm:prSet presAssocID="{6314F0EF-C617-40E2-9805-359249934156}" presName="root1" presStyleCnt="0"/>
      <dgm:spPr/>
    </dgm:pt>
    <dgm:pt modelId="{A7B4448A-3292-4005-BF6C-6D37A48DC0C2}" type="pres">
      <dgm:prSet presAssocID="{6314F0EF-C617-40E2-9805-359249934156}" presName="LevelOneTextNode" presStyleLbl="node0" presStyleIdx="0" presStyleCnt="1" custLinFactX="-100000" custLinFactNeighborX="-139361" custLinFactNeighborY="5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8F5124D-EA1F-4406-9EF9-C69205A03A0A}" type="pres">
      <dgm:prSet presAssocID="{6314F0EF-C617-40E2-9805-359249934156}" presName="level2hierChild" presStyleCnt="0"/>
      <dgm:spPr/>
    </dgm:pt>
    <dgm:pt modelId="{16BCB5E9-158B-4F72-8444-DB5CCD439BA8}" type="pres">
      <dgm:prSet presAssocID="{8D8126C8-3C9C-4074-896C-2BD43807C525}" presName="conn2-1" presStyleLbl="parChTrans1D2" presStyleIdx="0" presStyleCnt="3"/>
      <dgm:spPr/>
      <dgm:t>
        <a:bodyPr/>
        <a:lstStyle/>
        <a:p>
          <a:endParaRPr lang="zh-TW" altLang="en-US"/>
        </a:p>
      </dgm:t>
    </dgm:pt>
    <dgm:pt modelId="{E0796360-CC29-439E-B7B2-E0686D9C3D84}" type="pres">
      <dgm:prSet presAssocID="{8D8126C8-3C9C-4074-896C-2BD43807C525}" presName="connTx" presStyleLbl="parChTrans1D2" presStyleIdx="0" presStyleCnt="3"/>
      <dgm:spPr/>
      <dgm:t>
        <a:bodyPr/>
        <a:lstStyle/>
        <a:p>
          <a:endParaRPr lang="zh-TW" altLang="en-US"/>
        </a:p>
      </dgm:t>
    </dgm:pt>
    <dgm:pt modelId="{5FFF786C-5967-45B6-A00A-EC8665B3171D}" type="pres">
      <dgm:prSet presAssocID="{9FD96190-F9ED-4C1F-ADE5-23A19CFD8BB4}" presName="root2" presStyleCnt="0"/>
      <dgm:spPr/>
    </dgm:pt>
    <dgm:pt modelId="{A90846D8-A66B-4DF0-AE64-F9AE4E4A0D86}" type="pres">
      <dgm:prSet presAssocID="{9FD96190-F9ED-4C1F-ADE5-23A19CFD8BB4}" presName="LevelTwoTextNode" presStyleLbl="node2" presStyleIdx="0" presStyleCnt="3" custLinFactNeighborX="-80063" custLinFactNeighborY="486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F82F977-FDD9-482A-833C-2824C02EF91F}" type="pres">
      <dgm:prSet presAssocID="{9FD96190-F9ED-4C1F-ADE5-23A19CFD8BB4}" presName="level3hierChild" presStyleCnt="0"/>
      <dgm:spPr/>
    </dgm:pt>
    <dgm:pt modelId="{636B0E3B-FBFA-4281-A2C0-835C91638E72}" type="pres">
      <dgm:prSet presAssocID="{EEED544E-AC41-4F48-A91D-B36D952C1AE2}" presName="conn2-1" presStyleLbl="parChTrans1D2" presStyleIdx="1" presStyleCnt="3"/>
      <dgm:spPr/>
      <dgm:t>
        <a:bodyPr/>
        <a:lstStyle/>
        <a:p>
          <a:endParaRPr lang="zh-TW" altLang="en-US"/>
        </a:p>
      </dgm:t>
    </dgm:pt>
    <dgm:pt modelId="{F1DFB789-976D-4291-AC70-F587BB94CD3D}" type="pres">
      <dgm:prSet presAssocID="{EEED544E-AC41-4F48-A91D-B36D952C1AE2}" presName="connTx" presStyleLbl="parChTrans1D2" presStyleIdx="1" presStyleCnt="3"/>
      <dgm:spPr/>
      <dgm:t>
        <a:bodyPr/>
        <a:lstStyle/>
        <a:p>
          <a:endParaRPr lang="zh-TW" altLang="en-US"/>
        </a:p>
      </dgm:t>
    </dgm:pt>
    <dgm:pt modelId="{54238295-EF57-4B7F-9145-4C85E6817057}" type="pres">
      <dgm:prSet presAssocID="{7D8E52F9-0717-41A1-9BD2-D76F7A3A5A38}" presName="root2" presStyleCnt="0"/>
      <dgm:spPr/>
    </dgm:pt>
    <dgm:pt modelId="{E4170C0F-75F0-4165-86BB-2F4C9E5285EF}" type="pres">
      <dgm:prSet presAssocID="{7D8E52F9-0717-41A1-9BD2-D76F7A3A5A38}" presName="LevelTwoTextNode" presStyleLbl="node2" presStyleIdx="1" presStyleCnt="3" custLinFactNeighborX="-80063" custLinFactNeighborY="486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454F53A-53D5-45C4-A3B1-94BAA1ECB6B3}" type="pres">
      <dgm:prSet presAssocID="{7D8E52F9-0717-41A1-9BD2-D76F7A3A5A38}" presName="level3hierChild" presStyleCnt="0"/>
      <dgm:spPr/>
    </dgm:pt>
    <dgm:pt modelId="{3BBA085B-7838-4A79-BB85-60272284272A}" type="pres">
      <dgm:prSet presAssocID="{67465E2B-6114-4C1B-83E2-081E3CFF8F75}" presName="conn2-1" presStyleLbl="parChTrans1D2" presStyleIdx="2" presStyleCnt="3"/>
      <dgm:spPr/>
      <dgm:t>
        <a:bodyPr/>
        <a:lstStyle/>
        <a:p>
          <a:endParaRPr lang="zh-TW" altLang="en-US"/>
        </a:p>
      </dgm:t>
    </dgm:pt>
    <dgm:pt modelId="{7183C108-AB63-4F0B-9E17-C378362D0895}" type="pres">
      <dgm:prSet presAssocID="{67465E2B-6114-4C1B-83E2-081E3CFF8F75}" presName="connTx" presStyleLbl="parChTrans1D2" presStyleIdx="2" presStyleCnt="3"/>
      <dgm:spPr/>
      <dgm:t>
        <a:bodyPr/>
        <a:lstStyle/>
        <a:p>
          <a:endParaRPr lang="zh-TW" altLang="en-US"/>
        </a:p>
      </dgm:t>
    </dgm:pt>
    <dgm:pt modelId="{F0B6EA2A-2E74-4D22-9C2E-9A51605840EE}" type="pres">
      <dgm:prSet presAssocID="{B376200F-0F41-420B-B545-2BD5A09E8CC8}" presName="root2" presStyleCnt="0"/>
      <dgm:spPr/>
    </dgm:pt>
    <dgm:pt modelId="{B40C4C51-025A-4785-8B2A-1F77F4D74780}" type="pres">
      <dgm:prSet presAssocID="{B376200F-0F41-420B-B545-2BD5A09E8CC8}" presName="LevelTwoTextNode" presStyleLbl="node2" presStyleIdx="2" presStyleCnt="3" custLinFactNeighborX="-80063" custLinFactNeighborY="486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3E8F8ED-2A83-44C2-AFD2-A50F3F001183}" type="pres">
      <dgm:prSet presAssocID="{B376200F-0F41-420B-B545-2BD5A09E8CC8}" presName="level3hierChild" presStyleCnt="0"/>
      <dgm:spPr/>
    </dgm:pt>
  </dgm:ptLst>
  <dgm:cxnLst>
    <dgm:cxn modelId="{D95241FC-51E7-4D1F-A02D-B2B9AC073136}" srcId="{6314F0EF-C617-40E2-9805-359249934156}" destId="{9FD96190-F9ED-4C1F-ADE5-23A19CFD8BB4}" srcOrd="0" destOrd="0" parTransId="{8D8126C8-3C9C-4074-896C-2BD43807C525}" sibTransId="{FA69E1AE-D173-4F35-AD65-C22903C863DA}"/>
    <dgm:cxn modelId="{63F7979C-C009-431C-BCFE-1F8CDAD32323}" type="presOf" srcId="{67465E2B-6114-4C1B-83E2-081E3CFF8F75}" destId="{7183C108-AB63-4F0B-9E17-C378362D0895}" srcOrd="1" destOrd="0" presId="urn:microsoft.com/office/officeart/2008/layout/HorizontalMultiLevelHierarchy"/>
    <dgm:cxn modelId="{DAD930CE-62FC-47A7-83A9-75CA381AFC67}" type="presOf" srcId="{EEED544E-AC41-4F48-A91D-B36D952C1AE2}" destId="{F1DFB789-976D-4291-AC70-F587BB94CD3D}" srcOrd="1" destOrd="0" presId="urn:microsoft.com/office/officeart/2008/layout/HorizontalMultiLevelHierarchy"/>
    <dgm:cxn modelId="{94D6D826-BC26-4FF3-98BE-43FC93FB0A0A}" type="presOf" srcId="{7D8E52F9-0717-41A1-9BD2-D76F7A3A5A38}" destId="{E4170C0F-75F0-4165-86BB-2F4C9E5285EF}" srcOrd="0" destOrd="0" presId="urn:microsoft.com/office/officeart/2008/layout/HorizontalMultiLevelHierarchy"/>
    <dgm:cxn modelId="{EACE6004-0E32-4532-8BD9-98FBCADF33B4}" type="presOf" srcId="{B376200F-0F41-420B-B545-2BD5A09E8CC8}" destId="{B40C4C51-025A-4785-8B2A-1F77F4D74780}" srcOrd="0" destOrd="0" presId="urn:microsoft.com/office/officeart/2008/layout/HorizontalMultiLevelHierarchy"/>
    <dgm:cxn modelId="{8E7EDBDE-F8F0-43B6-AD7B-D407A216DD5E}" type="presOf" srcId="{8D8126C8-3C9C-4074-896C-2BD43807C525}" destId="{16BCB5E9-158B-4F72-8444-DB5CCD439BA8}" srcOrd="0" destOrd="0" presId="urn:microsoft.com/office/officeart/2008/layout/HorizontalMultiLevelHierarchy"/>
    <dgm:cxn modelId="{0DD222F8-DBC4-41C7-9104-A2E0A7A20339}" type="presOf" srcId="{AF870244-8FE5-4DE1-A8C3-92C8CFDFD227}" destId="{AAFCE1B6-83F4-4A82-816D-86314EFC60EB}" srcOrd="0" destOrd="0" presId="urn:microsoft.com/office/officeart/2008/layout/HorizontalMultiLevelHierarchy"/>
    <dgm:cxn modelId="{355C0627-A99A-475C-B927-C61D46979FA6}" srcId="{6314F0EF-C617-40E2-9805-359249934156}" destId="{B376200F-0F41-420B-B545-2BD5A09E8CC8}" srcOrd="2" destOrd="0" parTransId="{67465E2B-6114-4C1B-83E2-081E3CFF8F75}" sibTransId="{58FC2A02-E76A-475E-98B7-1A61B61D6C73}"/>
    <dgm:cxn modelId="{C88C5DA9-DA54-4D71-A815-8E200D9FD0F1}" srcId="{AF870244-8FE5-4DE1-A8C3-92C8CFDFD227}" destId="{6314F0EF-C617-40E2-9805-359249934156}" srcOrd="0" destOrd="0" parTransId="{AE9C347F-E1AF-45E4-B12B-B847E901979F}" sibTransId="{745C41F1-5F38-466F-88A3-A653C51EB5DE}"/>
    <dgm:cxn modelId="{3BDFC8D5-E5C2-466A-8E9C-7AB390A30579}" type="presOf" srcId="{6314F0EF-C617-40E2-9805-359249934156}" destId="{A7B4448A-3292-4005-BF6C-6D37A48DC0C2}" srcOrd="0" destOrd="0" presId="urn:microsoft.com/office/officeart/2008/layout/HorizontalMultiLevelHierarchy"/>
    <dgm:cxn modelId="{8D7F9E90-1703-4DBA-9F2E-2AB79EF23988}" srcId="{6314F0EF-C617-40E2-9805-359249934156}" destId="{7D8E52F9-0717-41A1-9BD2-D76F7A3A5A38}" srcOrd="1" destOrd="0" parTransId="{EEED544E-AC41-4F48-A91D-B36D952C1AE2}" sibTransId="{F289DD55-8664-4E9B-9084-0CDD38BE753D}"/>
    <dgm:cxn modelId="{AF97132D-9813-4C83-BFAF-19CB1BD73C1C}" type="presOf" srcId="{9FD96190-F9ED-4C1F-ADE5-23A19CFD8BB4}" destId="{A90846D8-A66B-4DF0-AE64-F9AE4E4A0D86}" srcOrd="0" destOrd="0" presId="urn:microsoft.com/office/officeart/2008/layout/HorizontalMultiLevelHierarchy"/>
    <dgm:cxn modelId="{00D16073-D788-4F2A-9236-1D0D8926C696}" type="presOf" srcId="{67465E2B-6114-4C1B-83E2-081E3CFF8F75}" destId="{3BBA085B-7838-4A79-BB85-60272284272A}" srcOrd="0" destOrd="0" presId="urn:microsoft.com/office/officeart/2008/layout/HorizontalMultiLevelHierarchy"/>
    <dgm:cxn modelId="{33BDEC46-C770-4C52-9154-1ECEF2A6CB8A}" type="presOf" srcId="{8D8126C8-3C9C-4074-896C-2BD43807C525}" destId="{E0796360-CC29-439E-B7B2-E0686D9C3D84}" srcOrd="1" destOrd="0" presId="urn:microsoft.com/office/officeart/2008/layout/HorizontalMultiLevelHierarchy"/>
    <dgm:cxn modelId="{F3C99EC8-2924-4D72-87A5-E89875BC3939}" type="presOf" srcId="{EEED544E-AC41-4F48-A91D-B36D952C1AE2}" destId="{636B0E3B-FBFA-4281-A2C0-835C91638E72}" srcOrd="0" destOrd="0" presId="urn:microsoft.com/office/officeart/2008/layout/HorizontalMultiLevelHierarchy"/>
    <dgm:cxn modelId="{4B3BB569-916E-4DC5-9AAF-C708FAB5DAF5}" type="presParOf" srcId="{AAFCE1B6-83F4-4A82-816D-86314EFC60EB}" destId="{405D4C4A-A233-47AE-8554-756F60059BC4}" srcOrd="0" destOrd="0" presId="urn:microsoft.com/office/officeart/2008/layout/HorizontalMultiLevelHierarchy"/>
    <dgm:cxn modelId="{CFACCA47-4806-4940-8679-3C1DB44E02B1}" type="presParOf" srcId="{405D4C4A-A233-47AE-8554-756F60059BC4}" destId="{A7B4448A-3292-4005-BF6C-6D37A48DC0C2}" srcOrd="0" destOrd="0" presId="urn:microsoft.com/office/officeart/2008/layout/HorizontalMultiLevelHierarchy"/>
    <dgm:cxn modelId="{5541226C-D5B9-4637-833C-A312A2730DF5}" type="presParOf" srcId="{405D4C4A-A233-47AE-8554-756F60059BC4}" destId="{18F5124D-EA1F-4406-9EF9-C69205A03A0A}" srcOrd="1" destOrd="0" presId="urn:microsoft.com/office/officeart/2008/layout/HorizontalMultiLevelHierarchy"/>
    <dgm:cxn modelId="{C768001E-0DB9-43BC-B6CF-9D17708F6240}" type="presParOf" srcId="{18F5124D-EA1F-4406-9EF9-C69205A03A0A}" destId="{16BCB5E9-158B-4F72-8444-DB5CCD439BA8}" srcOrd="0" destOrd="0" presId="urn:microsoft.com/office/officeart/2008/layout/HorizontalMultiLevelHierarchy"/>
    <dgm:cxn modelId="{00A06847-E424-4F23-B735-AC477F8524B4}" type="presParOf" srcId="{16BCB5E9-158B-4F72-8444-DB5CCD439BA8}" destId="{E0796360-CC29-439E-B7B2-E0686D9C3D84}" srcOrd="0" destOrd="0" presId="urn:microsoft.com/office/officeart/2008/layout/HorizontalMultiLevelHierarchy"/>
    <dgm:cxn modelId="{DD3978AE-B6B0-4779-BFA5-C8859C4B1D08}" type="presParOf" srcId="{18F5124D-EA1F-4406-9EF9-C69205A03A0A}" destId="{5FFF786C-5967-45B6-A00A-EC8665B3171D}" srcOrd="1" destOrd="0" presId="urn:microsoft.com/office/officeart/2008/layout/HorizontalMultiLevelHierarchy"/>
    <dgm:cxn modelId="{A8C5E9E9-5561-4D3D-95ED-A607464D2CC9}" type="presParOf" srcId="{5FFF786C-5967-45B6-A00A-EC8665B3171D}" destId="{A90846D8-A66B-4DF0-AE64-F9AE4E4A0D86}" srcOrd="0" destOrd="0" presId="urn:microsoft.com/office/officeart/2008/layout/HorizontalMultiLevelHierarchy"/>
    <dgm:cxn modelId="{3740C00E-F95D-4163-BF85-083CE439AF86}" type="presParOf" srcId="{5FFF786C-5967-45B6-A00A-EC8665B3171D}" destId="{2F82F977-FDD9-482A-833C-2824C02EF91F}" srcOrd="1" destOrd="0" presId="urn:microsoft.com/office/officeart/2008/layout/HorizontalMultiLevelHierarchy"/>
    <dgm:cxn modelId="{7FF93B72-CB61-4862-B6EC-C6E5F717261E}" type="presParOf" srcId="{18F5124D-EA1F-4406-9EF9-C69205A03A0A}" destId="{636B0E3B-FBFA-4281-A2C0-835C91638E72}" srcOrd="2" destOrd="0" presId="urn:microsoft.com/office/officeart/2008/layout/HorizontalMultiLevelHierarchy"/>
    <dgm:cxn modelId="{070D69B3-83F3-49C7-BF28-3D74F6630E35}" type="presParOf" srcId="{636B0E3B-FBFA-4281-A2C0-835C91638E72}" destId="{F1DFB789-976D-4291-AC70-F587BB94CD3D}" srcOrd="0" destOrd="0" presId="urn:microsoft.com/office/officeart/2008/layout/HorizontalMultiLevelHierarchy"/>
    <dgm:cxn modelId="{EC4877B5-4B88-44F4-86A6-514676B6FB26}" type="presParOf" srcId="{18F5124D-EA1F-4406-9EF9-C69205A03A0A}" destId="{54238295-EF57-4B7F-9145-4C85E6817057}" srcOrd="3" destOrd="0" presId="urn:microsoft.com/office/officeart/2008/layout/HorizontalMultiLevelHierarchy"/>
    <dgm:cxn modelId="{DEFB1989-3102-4B39-99EC-ADC2FACE90DE}" type="presParOf" srcId="{54238295-EF57-4B7F-9145-4C85E6817057}" destId="{E4170C0F-75F0-4165-86BB-2F4C9E5285EF}" srcOrd="0" destOrd="0" presId="urn:microsoft.com/office/officeart/2008/layout/HorizontalMultiLevelHierarchy"/>
    <dgm:cxn modelId="{B8B3D6C4-76ED-4F1B-9E73-43FD9751802E}" type="presParOf" srcId="{54238295-EF57-4B7F-9145-4C85E6817057}" destId="{4454F53A-53D5-45C4-A3B1-94BAA1ECB6B3}" srcOrd="1" destOrd="0" presId="urn:microsoft.com/office/officeart/2008/layout/HorizontalMultiLevelHierarchy"/>
    <dgm:cxn modelId="{B9D9AB5A-7706-427B-B7F2-B5B866642F96}" type="presParOf" srcId="{18F5124D-EA1F-4406-9EF9-C69205A03A0A}" destId="{3BBA085B-7838-4A79-BB85-60272284272A}" srcOrd="4" destOrd="0" presId="urn:microsoft.com/office/officeart/2008/layout/HorizontalMultiLevelHierarchy"/>
    <dgm:cxn modelId="{DDC8AA0F-B501-4F7B-8438-92785E5FC746}" type="presParOf" srcId="{3BBA085B-7838-4A79-BB85-60272284272A}" destId="{7183C108-AB63-4F0B-9E17-C378362D0895}" srcOrd="0" destOrd="0" presId="urn:microsoft.com/office/officeart/2008/layout/HorizontalMultiLevelHierarchy"/>
    <dgm:cxn modelId="{E8BBBC74-E68B-4E2C-8835-2E8DD597D6B5}" type="presParOf" srcId="{18F5124D-EA1F-4406-9EF9-C69205A03A0A}" destId="{F0B6EA2A-2E74-4D22-9C2E-9A51605840EE}" srcOrd="5" destOrd="0" presId="urn:microsoft.com/office/officeart/2008/layout/HorizontalMultiLevelHierarchy"/>
    <dgm:cxn modelId="{806F52F6-1C63-4480-83D6-87982C6FD9B6}" type="presParOf" srcId="{F0B6EA2A-2E74-4D22-9C2E-9A51605840EE}" destId="{B40C4C51-025A-4785-8B2A-1F77F4D74780}" srcOrd="0" destOrd="0" presId="urn:microsoft.com/office/officeart/2008/layout/HorizontalMultiLevelHierarchy"/>
    <dgm:cxn modelId="{3FC3B924-22CC-48FB-A51A-7340E84E2231}" type="presParOf" srcId="{F0B6EA2A-2E74-4D22-9C2E-9A51605840EE}" destId="{33E8F8ED-2A83-44C2-AFD2-A50F3F00118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B860A4-0F33-42E1-91A0-42EDC08C353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B737E9D-F37A-4909-BAA1-6DBBA47524F5}">
      <dgm:prSet phldrT="[文字]"/>
      <dgm:spPr/>
      <dgm:t>
        <a:bodyPr vert="vert"/>
        <a:lstStyle/>
        <a:p>
          <a:r>
            <a:rPr lang="zh-TW" altLang="en-US" dirty="0" smtClean="0"/>
            <a:t>高中寫作測驗</a:t>
          </a:r>
          <a:endParaRPr lang="zh-TW" altLang="en-US" dirty="0"/>
        </a:p>
      </dgm:t>
    </dgm:pt>
    <dgm:pt modelId="{EEA21AA3-83A6-4B02-8079-1C9ECED25717}" type="parTrans" cxnId="{30BACCA8-83EC-46E3-B449-34926F00F0AD}">
      <dgm:prSet/>
      <dgm:spPr/>
      <dgm:t>
        <a:bodyPr/>
        <a:lstStyle/>
        <a:p>
          <a:endParaRPr lang="zh-TW" altLang="en-US"/>
        </a:p>
      </dgm:t>
    </dgm:pt>
    <dgm:pt modelId="{E9E84BA4-81B8-4A31-BAAB-132ACB52C239}" type="sibTrans" cxnId="{30BACCA8-83EC-46E3-B449-34926F00F0AD}">
      <dgm:prSet/>
      <dgm:spPr/>
      <dgm:t>
        <a:bodyPr/>
        <a:lstStyle/>
        <a:p>
          <a:endParaRPr lang="zh-TW" altLang="en-US"/>
        </a:p>
      </dgm:t>
    </dgm:pt>
    <dgm:pt modelId="{3C8D6702-48E2-4778-B94E-C67A74B5E79B}">
      <dgm:prSet phldrT="[文字]" custT="1"/>
      <dgm:spPr/>
      <dgm:t>
        <a:bodyPr/>
        <a:lstStyle/>
        <a:p>
          <a:r>
            <a:rPr lang="zh-TW" altLang="en-US" sz="4000" b="1" dirty="0" smtClean="0">
              <a:solidFill>
                <a:srgbClr val="0070C0"/>
              </a:solidFill>
            </a:rPr>
            <a:t>引文</a:t>
          </a:r>
          <a:endParaRPr lang="zh-TW" altLang="en-US" sz="4000" b="1" dirty="0">
            <a:solidFill>
              <a:srgbClr val="0070C0"/>
            </a:solidFill>
          </a:endParaRPr>
        </a:p>
      </dgm:t>
    </dgm:pt>
    <dgm:pt modelId="{BAEE2968-347A-41CC-9585-D7305F045DCC}" type="parTrans" cxnId="{50763087-95C6-4C23-A1D7-8A0E73573C5F}">
      <dgm:prSet/>
      <dgm:spPr/>
      <dgm:t>
        <a:bodyPr/>
        <a:lstStyle/>
        <a:p>
          <a:endParaRPr lang="zh-TW" altLang="en-US"/>
        </a:p>
      </dgm:t>
    </dgm:pt>
    <dgm:pt modelId="{D3B57592-461C-4017-AF5A-9BA8605CC414}" type="sibTrans" cxnId="{50763087-95C6-4C23-A1D7-8A0E73573C5F}">
      <dgm:prSet/>
      <dgm:spPr/>
      <dgm:t>
        <a:bodyPr/>
        <a:lstStyle/>
        <a:p>
          <a:endParaRPr lang="zh-TW" altLang="en-US"/>
        </a:p>
      </dgm:t>
    </dgm:pt>
    <dgm:pt modelId="{68BAF03C-38C0-430A-A1DA-A72389268F97}">
      <dgm:prSet phldrT="[文字]"/>
      <dgm:spPr/>
      <dgm:t>
        <a:bodyPr/>
        <a:lstStyle/>
        <a:p>
          <a:r>
            <a:rPr lang="zh-TW" altLang="en-US" dirty="0" smtClean="0"/>
            <a:t>觀點</a:t>
          </a:r>
          <a:endParaRPr lang="zh-TW" altLang="en-US" dirty="0"/>
        </a:p>
      </dgm:t>
    </dgm:pt>
    <dgm:pt modelId="{F4C6E591-E1C2-4CD7-8339-528B99F03928}" type="parTrans" cxnId="{6F78BBCA-2D94-45CB-A629-A15A1C6F3F1C}">
      <dgm:prSet/>
      <dgm:spPr/>
      <dgm:t>
        <a:bodyPr/>
        <a:lstStyle/>
        <a:p>
          <a:endParaRPr lang="zh-TW" altLang="en-US"/>
        </a:p>
      </dgm:t>
    </dgm:pt>
    <dgm:pt modelId="{C186FE0B-8B47-4F55-AED0-67E6C688DDD9}" type="sibTrans" cxnId="{6F78BBCA-2D94-45CB-A629-A15A1C6F3F1C}">
      <dgm:prSet/>
      <dgm:spPr/>
      <dgm:t>
        <a:bodyPr/>
        <a:lstStyle/>
        <a:p>
          <a:endParaRPr lang="zh-TW" altLang="en-US"/>
        </a:p>
      </dgm:t>
    </dgm:pt>
    <dgm:pt modelId="{6AB32D95-A364-45BB-B0A4-FD8073BA78D0}">
      <dgm:prSet phldrT="[文字]"/>
      <dgm:spPr/>
      <dgm:t>
        <a:bodyPr/>
        <a:lstStyle/>
        <a:p>
          <a:r>
            <a:rPr lang="zh-TW" altLang="en-US" dirty="0" smtClean="0"/>
            <a:t>看法</a:t>
          </a:r>
          <a:endParaRPr lang="zh-TW" altLang="en-US" dirty="0"/>
        </a:p>
      </dgm:t>
    </dgm:pt>
    <dgm:pt modelId="{E98364D5-CCAF-4D83-A704-C95805FD085D}" type="parTrans" cxnId="{7A84E25C-76BE-44A5-B79A-F9A164254994}">
      <dgm:prSet/>
      <dgm:spPr/>
      <dgm:t>
        <a:bodyPr/>
        <a:lstStyle/>
        <a:p>
          <a:endParaRPr lang="zh-TW" altLang="en-US"/>
        </a:p>
      </dgm:t>
    </dgm:pt>
    <dgm:pt modelId="{7D7F45E1-4239-430C-965C-28001C2C8146}" type="sibTrans" cxnId="{7A84E25C-76BE-44A5-B79A-F9A164254994}">
      <dgm:prSet/>
      <dgm:spPr/>
      <dgm:t>
        <a:bodyPr/>
        <a:lstStyle/>
        <a:p>
          <a:endParaRPr lang="zh-TW" altLang="en-US"/>
        </a:p>
      </dgm:t>
    </dgm:pt>
    <dgm:pt modelId="{31BAF454-ECEB-420A-A093-357639861972}" type="pres">
      <dgm:prSet presAssocID="{34B860A4-0F33-42E1-91A0-42EDC08C353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942D13F-0AAF-4632-9130-9035C8001E0C}" type="pres">
      <dgm:prSet presAssocID="{3B737E9D-F37A-4909-BAA1-6DBBA47524F5}" presName="root1" presStyleCnt="0"/>
      <dgm:spPr/>
    </dgm:pt>
    <dgm:pt modelId="{4E64AFAE-EF00-4A5F-9061-7507BE0F6CBE}" type="pres">
      <dgm:prSet presAssocID="{3B737E9D-F37A-4909-BAA1-6DBBA47524F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B536580-AA4D-41C1-A309-2108DA35FF3C}" type="pres">
      <dgm:prSet presAssocID="{3B737E9D-F37A-4909-BAA1-6DBBA47524F5}" presName="level2hierChild" presStyleCnt="0"/>
      <dgm:spPr/>
    </dgm:pt>
    <dgm:pt modelId="{3CAF5FE1-5E0E-480A-A0C1-0F3A669B3A99}" type="pres">
      <dgm:prSet presAssocID="{BAEE2968-347A-41CC-9585-D7305F045DCC}" presName="conn2-1" presStyleLbl="parChTrans1D2" presStyleIdx="0" presStyleCnt="3"/>
      <dgm:spPr/>
      <dgm:t>
        <a:bodyPr/>
        <a:lstStyle/>
        <a:p>
          <a:endParaRPr lang="zh-TW" altLang="en-US"/>
        </a:p>
      </dgm:t>
    </dgm:pt>
    <dgm:pt modelId="{6F443D0E-FA66-48AD-AFC2-2D5132218CD3}" type="pres">
      <dgm:prSet presAssocID="{BAEE2968-347A-41CC-9585-D7305F045DCC}" presName="connTx" presStyleLbl="parChTrans1D2" presStyleIdx="0" presStyleCnt="3"/>
      <dgm:spPr/>
      <dgm:t>
        <a:bodyPr/>
        <a:lstStyle/>
        <a:p>
          <a:endParaRPr lang="zh-TW" altLang="en-US"/>
        </a:p>
      </dgm:t>
    </dgm:pt>
    <dgm:pt modelId="{555AD4A5-305F-43E2-8A60-E8C02EBD9925}" type="pres">
      <dgm:prSet presAssocID="{3C8D6702-48E2-4778-B94E-C67A74B5E79B}" presName="root2" presStyleCnt="0"/>
      <dgm:spPr/>
    </dgm:pt>
    <dgm:pt modelId="{9213A5B0-B784-48D1-881F-D40BA893F894}" type="pres">
      <dgm:prSet presAssocID="{3C8D6702-48E2-4778-B94E-C67A74B5E79B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99FC931-166F-4F04-96AC-4A8F95549369}" type="pres">
      <dgm:prSet presAssocID="{3C8D6702-48E2-4778-B94E-C67A74B5E79B}" presName="level3hierChild" presStyleCnt="0"/>
      <dgm:spPr/>
    </dgm:pt>
    <dgm:pt modelId="{ABFCC763-361D-4EF9-837D-FA3293DBD267}" type="pres">
      <dgm:prSet presAssocID="{F4C6E591-E1C2-4CD7-8339-528B99F03928}" presName="conn2-1" presStyleLbl="parChTrans1D2" presStyleIdx="1" presStyleCnt="3"/>
      <dgm:spPr/>
      <dgm:t>
        <a:bodyPr/>
        <a:lstStyle/>
        <a:p>
          <a:endParaRPr lang="zh-TW" altLang="en-US"/>
        </a:p>
      </dgm:t>
    </dgm:pt>
    <dgm:pt modelId="{E76868B2-3609-46E0-94B7-F35CBC6C9046}" type="pres">
      <dgm:prSet presAssocID="{F4C6E591-E1C2-4CD7-8339-528B99F03928}" presName="connTx" presStyleLbl="parChTrans1D2" presStyleIdx="1" presStyleCnt="3"/>
      <dgm:spPr/>
      <dgm:t>
        <a:bodyPr/>
        <a:lstStyle/>
        <a:p>
          <a:endParaRPr lang="zh-TW" altLang="en-US"/>
        </a:p>
      </dgm:t>
    </dgm:pt>
    <dgm:pt modelId="{BA0B2CF9-184A-4BA9-8B10-3430B6BFEC39}" type="pres">
      <dgm:prSet presAssocID="{68BAF03C-38C0-430A-A1DA-A72389268F97}" presName="root2" presStyleCnt="0"/>
      <dgm:spPr/>
    </dgm:pt>
    <dgm:pt modelId="{F5BB5F64-B345-4690-ABE1-5B97E7D6F7C1}" type="pres">
      <dgm:prSet presAssocID="{68BAF03C-38C0-430A-A1DA-A72389268F97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F909105-6745-4466-8E78-29700AA66AC6}" type="pres">
      <dgm:prSet presAssocID="{68BAF03C-38C0-430A-A1DA-A72389268F97}" presName="level3hierChild" presStyleCnt="0"/>
      <dgm:spPr/>
    </dgm:pt>
    <dgm:pt modelId="{558DA6CD-96A2-4988-BEDB-87646FD6832B}" type="pres">
      <dgm:prSet presAssocID="{E98364D5-CCAF-4D83-A704-C95805FD085D}" presName="conn2-1" presStyleLbl="parChTrans1D2" presStyleIdx="2" presStyleCnt="3"/>
      <dgm:spPr/>
      <dgm:t>
        <a:bodyPr/>
        <a:lstStyle/>
        <a:p>
          <a:endParaRPr lang="zh-TW" altLang="en-US"/>
        </a:p>
      </dgm:t>
    </dgm:pt>
    <dgm:pt modelId="{75B4FC7F-91F1-468A-A245-88B1ECD031F9}" type="pres">
      <dgm:prSet presAssocID="{E98364D5-CCAF-4D83-A704-C95805FD085D}" presName="connTx" presStyleLbl="parChTrans1D2" presStyleIdx="2" presStyleCnt="3"/>
      <dgm:spPr/>
      <dgm:t>
        <a:bodyPr/>
        <a:lstStyle/>
        <a:p>
          <a:endParaRPr lang="zh-TW" altLang="en-US"/>
        </a:p>
      </dgm:t>
    </dgm:pt>
    <dgm:pt modelId="{382EED6B-31EA-43CC-BD36-AABB1CE75811}" type="pres">
      <dgm:prSet presAssocID="{6AB32D95-A364-45BB-B0A4-FD8073BA78D0}" presName="root2" presStyleCnt="0"/>
      <dgm:spPr/>
    </dgm:pt>
    <dgm:pt modelId="{74F69AB4-8080-43EC-BD3B-F37D4639DA85}" type="pres">
      <dgm:prSet presAssocID="{6AB32D95-A364-45BB-B0A4-FD8073BA78D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FFEC9F2-159E-4382-9B38-14C4A4E0549F}" type="pres">
      <dgm:prSet presAssocID="{6AB32D95-A364-45BB-B0A4-FD8073BA78D0}" presName="level3hierChild" presStyleCnt="0"/>
      <dgm:spPr/>
    </dgm:pt>
  </dgm:ptLst>
  <dgm:cxnLst>
    <dgm:cxn modelId="{50763087-95C6-4C23-A1D7-8A0E73573C5F}" srcId="{3B737E9D-F37A-4909-BAA1-6DBBA47524F5}" destId="{3C8D6702-48E2-4778-B94E-C67A74B5E79B}" srcOrd="0" destOrd="0" parTransId="{BAEE2968-347A-41CC-9585-D7305F045DCC}" sibTransId="{D3B57592-461C-4017-AF5A-9BA8605CC414}"/>
    <dgm:cxn modelId="{B24AA684-EF77-4C81-871F-A71F6D056ACD}" type="presOf" srcId="{F4C6E591-E1C2-4CD7-8339-528B99F03928}" destId="{E76868B2-3609-46E0-94B7-F35CBC6C9046}" srcOrd="1" destOrd="0" presId="urn:microsoft.com/office/officeart/2008/layout/HorizontalMultiLevelHierarchy"/>
    <dgm:cxn modelId="{99AABEC8-C2A5-4407-81A0-E4C9641CBB68}" type="presOf" srcId="{BAEE2968-347A-41CC-9585-D7305F045DCC}" destId="{3CAF5FE1-5E0E-480A-A0C1-0F3A669B3A99}" srcOrd="0" destOrd="0" presId="urn:microsoft.com/office/officeart/2008/layout/HorizontalMultiLevelHierarchy"/>
    <dgm:cxn modelId="{7A84E25C-76BE-44A5-B79A-F9A164254994}" srcId="{3B737E9D-F37A-4909-BAA1-6DBBA47524F5}" destId="{6AB32D95-A364-45BB-B0A4-FD8073BA78D0}" srcOrd="2" destOrd="0" parTransId="{E98364D5-CCAF-4D83-A704-C95805FD085D}" sibTransId="{7D7F45E1-4239-430C-965C-28001C2C8146}"/>
    <dgm:cxn modelId="{8527B928-48F4-4A03-AF5B-D5FA6A315866}" type="presOf" srcId="{6AB32D95-A364-45BB-B0A4-FD8073BA78D0}" destId="{74F69AB4-8080-43EC-BD3B-F37D4639DA85}" srcOrd="0" destOrd="0" presId="urn:microsoft.com/office/officeart/2008/layout/HorizontalMultiLevelHierarchy"/>
    <dgm:cxn modelId="{6F78BBCA-2D94-45CB-A629-A15A1C6F3F1C}" srcId="{3B737E9D-F37A-4909-BAA1-6DBBA47524F5}" destId="{68BAF03C-38C0-430A-A1DA-A72389268F97}" srcOrd="1" destOrd="0" parTransId="{F4C6E591-E1C2-4CD7-8339-528B99F03928}" sibTransId="{C186FE0B-8B47-4F55-AED0-67E6C688DDD9}"/>
    <dgm:cxn modelId="{30B12E05-9A20-4330-A506-B64CD8B569AF}" type="presOf" srcId="{34B860A4-0F33-42E1-91A0-42EDC08C3535}" destId="{31BAF454-ECEB-420A-A093-357639861972}" srcOrd="0" destOrd="0" presId="urn:microsoft.com/office/officeart/2008/layout/HorizontalMultiLevelHierarchy"/>
    <dgm:cxn modelId="{2580E2DE-CC90-4CDB-8A06-73DB09B88C10}" type="presOf" srcId="{F4C6E591-E1C2-4CD7-8339-528B99F03928}" destId="{ABFCC763-361D-4EF9-837D-FA3293DBD267}" srcOrd="0" destOrd="0" presId="urn:microsoft.com/office/officeart/2008/layout/HorizontalMultiLevelHierarchy"/>
    <dgm:cxn modelId="{7B97F0CB-999C-4951-8059-0389392BFF22}" type="presOf" srcId="{BAEE2968-347A-41CC-9585-D7305F045DCC}" destId="{6F443D0E-FA66-48AD-AFC2-2D5132218CD3}" srcOrd="1" destOrd="0" presId="urn:microsoft.com/office/officeart/2008/layout/HorizontalMultiLevelHierarchy"/>
    <dgm:cxn modelId="{30BACCA8-83EC-46E3-B449-34926F00F0AD}" srcId="{34B860A4-0F33-42E1-91A0-42EDC08C3535}" destId="{3B737E9D-F37A-4909-BAA1-6DBBA47524F5}" srcOrd="0" destOrd="0" parTransId="{EEA21AA3-83A6-4B02-8079-1C9ECED25717}" sibTransId="{E9E84BA4-81B8-4A31-BAAB-132ACB52C239}"/>
    <dgm:cxn modelId="{CD46280C-7151-413C-938A-EEC16E94EEED}" type="presOf" srcId="{3B737E9D-F37A-4909-BAA1-6DBBA47524F5}" destId="{4E64AFAE-EF00-4A5F-9061-7507BE0F6CBE}" srcOrd="0" destOrd="0" presId="urn:microsoft.com/office/officeart/2008/layout/HorizontalMultiLevelHierarchy"/>
    <dgm:cxn modelId="{F62618B3-97DA-4900-A0E7-1ECA47D0FC89}" type="presOf" srcId="{E98364D5-CCAF-4D83-A704-C95805FD085D}" destId="{75B4FC7F-91F1-468A-A245-88B1ECD031F9}" srcOrd="1" destOrd="0" presId="urn:microsoft.com/office/officeart/2008/layout/HorizontalMultiLevelHierarchy"/>
    <dgm:cxn modelId="{91F2DA68-A4CB-4A81-AB11-8C9509427C35}" type="presOf" srcId="{E98364D5-CCAF-4D83-A704-C95805FD085D}" destId="{558DA6CD-96A2-4988-BEDB-87646FD6832B}" srcOrd="0" destOrd="0" presId="urn:microsoft.com/office/officeart/2008/layout/HorizontalMultiLevelHierarchy"/>
    <dgm:cxn modelId="{19613279-C78F-4BFE-87E8-B30878780EB9}" type="presOf" srcId="{3C8D6702-48E2-4778-B94E-C67A74B5E79B}" destId="{9213A5B0-B784-48D1-881F-D40BA893F894}" srcOrd="0" destOrd="0" presId="urn:microsoft.com/office/officeart/2008/layout/HorizontalMultiLevelHierarchy"/>
    <dgm:cxn modelId="{4F8E1567-5AE6-4BFB-BE21-831B8E658B8E}" type="presOf" srcId="{68BAF03C-38C0-430A-A1DA-A72389268F97}" destId="{F5BB5F64-B345-4690-ABE1-5B97E7D6F7C1}" srcOrd="0" destOrd="0" presId="urn:microsoft.com/office/officeart/2008/layout/HorizontalMultiLevelHierarchy"/>
    <dgm:cxn modelId="{1D50FFD7-F9C7-4D25-9C2F-7110132B199A}" type="presParOf" srcId="{31BAF454-ECEB-420A-A093-357639861972}" destId="{1942D13F-0AAF-4632-9130-9035C8001E0C}" srcOrd="0" destOrd="0" presId="urn:microsoft.com/office/officeart/2008/layout/HorizontalMultiLevelHierarchy"/>
    <dgm:cxn modelId="{A0105707-8C0C-4C13-8F64-0E73529A1E0C}" type="presParOf" srcId="{1942D13F-0AAF-4632-9130-9035C8001E0C}" destId="{4E64AFAE-EF00-4A5F-9061-7507BE0F6CBE}" srcOrd="0" destOrd="0" presId="urn:microsoft.com/office/officeart/2008/layout/HorizontalMultiLevelHierarchy"/>
    <dgm:cxn modelId="{A32EF177-7932-428D-A1F8-D29C628F433D}" type="presParOf" srcId="{1942D13F-0AAF-4632-9130-9035C8001E0C}" destId="{5B536580-AA4D-41C1-A309-2108DA35FF3C}" srcOrd="1" destOrd="0" presId="urn:microsoft.com/office/officeart/2008/layout/HorizontalMultiLevelHierarchy"/>
    <dgm:cxn modelId="{14D9EE85-2114-4DDC-A56E-2A0A9672F30C}" type="presParOf" srcId="{5B536580-AA4D-41C1-A309-2108DA35FF3C}" destId="{3CAF5FE1-5E0E-480A-A0C1-0F3A669B3A99}" srcOrd="0" destOrd="0" presId="urn:microsoft.com/office/officeart/2008/layout/HorizontalMultiLevelHierarchy"/>
    <dgm:cxn modelId="{978CA012-2F44-4CD3-B07B-F571B9D713D5}" type="presParOf" srcId="{3CAF5FE1-5E0E-480A-A0C1-0F3A669B3A99}" destId="{6F443D0E-FA66-48AD-AFC2-2D5132218CD3}" srcOrd="0" destOrd="0" presId="urn:microsoft.com/office/officeart/2008/layout/HorizontalMultiLevelHierarchy"/>
    <dgm:cxn modelId="{FAC2B58E-60DF-4870-9330-7535018F0E36}" type="presParOf" srcId="{5B536580-AA4D-41C1-A309-2108DA35FF3C}" destId="{555AD4A5-305F-43E2-8A60-E8C02EBD9925}" srcOrd="1" destOrd="0" presId="urn:microsoft.com/office/officeart/2008/layout/HorizontalMultiLevelHierarchy"/>
    <dgm:cxn modelId="{4A7408C9-2981-4594-830E-5C11EB10AD7A}" type="presParOf" srcId="{555AD4A5-305F-43E2-8A60-E8C02EBD9925}" destId="{9213A5B0-B784-48D1-881F-D40BA893F894}" srcOrd="0" destOrd="0" presId="urn:microsoft.com/office/officeart/2008/layout/HorizontalMultiLevelHierarchy"/>
    <dgm:cxn modelId="{58DB4F45-16B4-469A-80B4-2865D19A385C}" type="presParOf" srcId="{555AD4A5-305F-43E2-8A60-E8C02EBD9925}" destId="{999FC931-166F-4F04-96AC-4A8F95549369}" srcOrd="1" destOrd="0" presId="urn:microsoft.com/office/officeart/2008/layout/HorizontalMultiLevelHierarchy"/>
    <dgm:cxn modelId="{F119554E-F8C5-45C8-A9E5-F87177EDAC48}" type="presParOf" srcId="{5B536580-AA4D-41C1-A309-2108DA35FF3C}" destId="{ABFCC763-361D-4EF9-837D-FA3293DBD267}" srcOrd="2" destOrd="0" presId="urn:microsoft.com/office/officeart/2008/layout/HorizontalMultiLevelHierarchy"/>
    <dgm:cxn modelId="{CA78F9FC-E93B-4D33-9198-882C7799A044}" type="presParOf" srcId="{ABFCC763-361D-4EF9-837D-FA3293DBD267}" destId="{E76868B2-3609-46E0-94B7-F35CBC6C9046}" srcOrd="0" destOrd="0" presId="urn:microsoft.com/office/officeart/2008/layout/HorizontalMultiLevelHierarchy"/>
    <dgm:cxn modelId="{FDA57E02-F912-444A-B317-C0B6FBA1C798}" type="presParOf" srcId="{5B536580-AA4D-41C1-A309-2108DA35FF3C}" destId="{BA0B2CF9-184A-4BA9-8B10-3430B6BFEC39}" srcOrd="3" destOrd="0" presId="urn:microsoft.com/office/officeart/2008/layout/HorizontalMultiLevelHierarchy"/>
    <dgm:cxn modelId="{33EDFAAA-33E0-4EBF-BEFF-17F53ADE7632}" type="presParOf" srcId="{BA0B2CF9-184A-4BA9-8B10-3430B6BFEC39}" destId="{F5BB5F64-B345-4690-ABE1-5B97E7D6F7C1}" srcOrd="0" destOrd="0" presId="urn:microsoft.com/office/officeart/2008/layout/HorizontalMultiLevelHierarchy"/>
    <dgm:cxn modelId="{0EED759C-F7C8-435B-AE49-BA38A4F45245}" type="presParOf" srcId="{BA0B2CF9-184A-4BA9-8B10-3430B6BFEC39}" destId="{6F909105-6745-4466-8E78-29700AA66AC6}" srcOrd="1" destOrd="0" presId="urn:microsoft.com/office/officeart/2008/layout/HorizontalMultiLevelHierarchy"/>
    <dgm:cxn modelId="{B9D41327-9749-415F-898C-B7D2A242A26C}" type="presParOf" srcId="{5B536580-AA4D-41C1-A309-2108DA35FF3C}" destId="{558DA6CD-96A2-4988-BEDB-87646FD6832B}" srcOrd="4" destOrd="0" presId="urn:microsoft.com/office/officeart/2008/layout/HorizontalMultiLevelHierarchy"/>
    <dgm:cxn modelId="{516FB7FB-2FBB-47EF-AD68-969200C3FAAB}" type="presParOf" srcId="{558DA6CD-96A2-4988-BEDB-87646FD6832B}" destId="{75B4FC7F-91F1-468A-A245-88B1ECD031F9}" srcOrd="0" destOrd="0" presId="urn:microsoft.com/office/officeart/2008/layout/HorizontalMultiLevelHierarchy"/>
    <dgm:cxn modelId="{42A389D5-18BF-4E20-A7D6-B1D62340C0C7}" type="presParOf" srcId="{5B536580-AA4D-41C1-A309-2108DA35FF3C}" destId="{382EED6B-31EA-43CC-BD36-AABB1CE75811}" srcOrd="5" destOrd="0" presId="urn:microsoft.com/office/officeart/2008/layout/HorizontalMultiLevelHierarchy"/>
    <dgm:cxn modelId="{C5F09A78-D9D5-4D01-B502-836ABC89E0D2}" type="presParOf" srcId="{382EED6B-31EA-43CC-BD36-AABB1CE75811}" destId="{74F69AB4-8080-43EC-BD3B-F37D4639DA85}" srcOrd="0" destOrd="0" presId="urn:microsoft.com/office/officeart/2008/layout/HorizontalMultiLevelHierarchy"/>
    <dgm:cxn modelId="{AA02AA0B-24B0-445E-9D3C-CECEE445F03F}" type="presParOf" srcId="{382EED6B-31EA-43CC-BD36-AABB1CE75811}" destId="{BFFEC9F2-159E-4382-9B38-14C4A4E0549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E1AE1D-84A6-47CC-BF93-9D7A71A9548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ED7C0C6-17F2-47BD-BD63-94CBF979B718}">
      <dgm:prSet phldrT="[文字]"/>
      <dgm:spPr/>
      <dgm:t>
        <a:bodyPr/>
        <a:lstStyle/>
        <a:p>
          <a:r>
            <a:rPr lang="zh-TW" altLang="en-US" dirty="0" smtClean="0"/>
            <a:t>閱讀選文</a:t>
          </a:r>
          <a:endParaRPr lang="zh-TW" altLang="en-US" dirty="0"/>
        </a:p>
      </dgm:t>
    </dgm:pt>
    <dgm:pt modelId="{B8F509E6-5DD6-4552-A4DD-82B186538224}" type="parTrans" cxnId="{6B295ED1-9AC0-4E79-8A46-D10BF687B613}">
      <dgm:prSet/>
      <dgm:spPr/>
      <dgm:t>
        <a:bodyPr/>
        <a:lstStyle/>
        <a:p>
          <a:endParaRPr lang="zh-TW" altLang="en-US"/>
        </a:p>
      </dgm:t>
    </dgm:pt>
    <dgm:pt modelId="{AAD756DB-3889-4039-B29F-8D3D4AF5012D}" type="sibTrans" cxnId="{6B295ED1-9AC0-4E79-8A46-D10BF687B613}">
      <dgm:prSet/>
      <dgm:spPr/>
      <dgm:t>
        <a:bodyPr/>
        <a:lstStyle/>
        <a:p>
          <a:endParaRPr lang="zh-TW" altLang="en-US"/>
        </a:p>
      </dgm:t>
    </dgm:pt>
    <dgm:pt modelId="{90024AEF-BC43-45B6-A8EC-D47D2E682727}">
      <dgm:prSet phldrT="[文字]"/>
      <dgm:spPr/>
      <dgm:t>
        <a:bodyPr/>
        <a:lstStyle/>
        <a:p>
          <a:r>
            <a:rPr lang="zh-TW" altLang="en-US" dirty="0" smtClean="0"/>
            <a:t>提出觀點</a:t>
          </a:r>
          <a:endParaRPr lang="zh-TW" altLang="en-US" dirty="0"/>
        </a:p>
      </dgm:t>
    </dgm:pt>
    <dgm:pt modelId="{19633938-D3A0-49E5-AD7F-29A1E6A16A50}" type="parTrans" cxnId="{98D3311E-45ED-4CFC-9D9F-7FEF539975B7}">
      <dgm:prSet/>
      <dgm:spPr/>
      <dgm:t>
        <a:bodyPr/>
        <a:lstStyle/>
        <a:p>
          <a:endParaRPr lang="zh-TW" altLang="en-US"/>
        </a:p>
      </dgm:t>
    </dgm:pt>
    <dgm:pt modelId="{398E1DAC-24A5-421B-B302-4E87F82CBD3A}" type="sibTrans" cxnId="{98D3311E-45ED-4CFC-9D9F-7FEF539975B7}">
      <dgm:prSet/>
      <dgm:spPr/>
      <dgm:t>
        <a:bodyPr/>
        <a:lstStyle/>
        <a:p>
          <a:endParaRPr lang="zh-TW" altLang="en-US"/>
        </a:p>
      </dgm:t>
    </dgm:pt>
    <dgm:pt modelId="{5FE3E838-6004-480B-8E0A-90A0E95174C8}">
      <dgm:prSet phldrT="[文字]"/>
      <dgm:spPr/>
      <dgm:t>
        <a:bodyPr/>
        <a:lstStyle/>
        <a:p>
          <a:r>
            <a:rPr lang="zh-TW" altLang="en-US" dirty="0" smtClean="0"/>
            <a:t>結合文意</a:t>
          </a:r>
          <a:endParaRPr lang="zh-TW" altLang="en-US" dirty="0"/>
        </a:p>
      </dgm:t>
    </dgm:pt>
    <dgm:pt modelId="{06291383-9E75-45C0-84D3-BF0A1204BB16}" type="parTrans" cxnId="{332A3B1C-DFFC-42FD-A902-560E02FFC3D0}">
      <dgm:prSet/>
      <dgm:spPr/>
      <dgm:t>
        <a:bodyPr/>
        <a:lstStyle/>
        <a:p>
          <a:endParaRPr lang="zh-TW" altLang="en-US"/>
        </a:p>
      </dgm:t>
    </dgm:pt>
    <dgm:pt modelId="{0D3341DC-469D-42D0-ABA0-C1B2503D244B}" type="sibTrans" cxnId="{332A3B1C-DFFC-42FD-A902-560E02FFC3D0}">
      <dgm:prSet/>
      <dgm:spPr/>
      <dgm:t>
        <a:bodyPr/>
        <a:lstStyle/>
        <a:p>
          <a:endParaRPr lang="zh-TW" altLang="en-US"/>
        </a:p>
      </dgm:t>
    </dgm:pt>
    <dgm:pt modelId="{8EE280AE-E6D5-4DA4-86DF-BCD8F041D741}" type="pres">
      <dgm:prSet presAssocID="{A4E1AE1D-84A6-47CC-BF93-9D7A71A9548D}" presName="Name0" presStyleCnt="0">
        <dgm:presLayoutVars>
          <dgm:dir/>
          <dgm:resizeHandles val="exact"/>
        </dgm:presLayoutVars>
      </dgm:prSet>
      <dgm:spPr/>
    </dgm:pt>
    <dgm:pt modelId="{14FF7F20-D347-478F-BBBF-4070175F7FBA}" type="pres">
      <dgm:prSet presAssocID="{8ED7C0C6-17F2-47BD-BD63-94CBF979B71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EB582D-54FC-4D80-AA1C-3E8E6760F616}" type="pres">
      <dgm:prSet presAssocID="{AAD756DB-3889-4039-B29F-8D3D4AF5012D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BD04D6EE-295F-472C-B3B1-BDB0901F41E0}" type="pres">
      <dgm:prSet presAssocID="{AAD756DB-3889-4039-B29F-8D3D4AF5012D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AC74D701-3F7D-4EF2-9592-D07FDC212A12}" type="pres">
      <dgm:prSet presAssocID="{90024AEF-BC43-45B6-A8EC-D47D2E68272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E31D6E-7BC6-4AAE-8C16-B248082377FA}" type="pres">
      <dgm:prSet presAssocID="{398E1DAC-24A5-421B-B302-4E87F82CBD3A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4CF2B4CF-2C59-4E61-ABE3-420496B3E16F}" type="pres">
      <dgm:prSet presAssocID="{398E1DAC-24A5-421B-B302-4E87F82CBD3A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0396A305-DD93-4A8F-8F5F-A38A2D9339CF}" type="pres">
      <dgm:prSet presAssocID="{5FE3E838-6004-480B-8E0A-90A0E95174C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31B8C40-A618-40BB-9BDA-C422B56696C1}" type="presOf" srcId="{398E1DAC-24A5-421B-B302-4E87F82CBD3A}" destId="{ECE31D6E-7BC6-4AAE-8C16-B248082377FA}" srcOrd="0" destOrd="0" presId="urn:microsoft.com/office/officeart/2005/8/layout/process1"/>
    <dgm:cxn modelId="{DEDDC75C-C5A4-4464-8788-31C36C83062B}" type="presOf" srcId="{AAD756DB-3889-4039-B29F-8D3D4AF5012D}" destId="{BD04D6EE-295F-472C-B3B1-BDB0901F41E0}" srcOrd="1" destOrd="0" presId="urn:microsoft.com/office/officeart/2005/8/layout/process1"/>
    <dgm:cxn modelId="{332A3B1C-DFFC-42FD-A902-560E02FFC3D0}" srcId="{A4E1AE1D-84A6-47CC-BF93-9D7A71A9548D}" destId="{5FE3E838-6004-480B-8E0A-90A0E95174C8}" srcOrd="2" destOrd="0" parTransId="{06291383-9E75-45C0-84D3-BF0A1204BB16}" sibTransId="{0D3341DC-469D-42D0-ABA0-C1B2503D244B}"/>
    <dgm:cxn modelId="{6B295ED1-9AC0-4E79-8A46-D10BF687B613}" srcId="{A4E1AE1D-84A6-47CC-BF93-9D7A71A9548D}" destId="{8ED7C0C6-17F2-47BD-BD63-94CBF979B718}" srcOrd="0" destOrd="0" parTransId="{B8F509E6-5DD6-4552-A4DD-82B186538224}" sibTransId="{AAD756DB-3889-4039-B29F-8D3D4AF5012D}"/>
    <dgm:cxn modelId="{FA58CBE8-1EC6-4BAD-80FB-71C0788AA312}" type="presOf" srcId="{A4E1AE1D-84A6-47CC-BF93-9D7A71A9548D}" destId="{8EE280AE-E6D5-4DA4-86DF-BCD8F041D741}" srcOrd="0" destOrd="0" presId="urn:microsoft.com/office/officeart/2005/8/layout/process1"/>
    <dgm:cxn modelId="{04C8F762-F3E7-4015-B99E-C1A774F82296}" type="presOf" srcId="{AAD756DB-3889-4039-B29F-8D3D4AF5012D}" destId="{2CEB582D-54FC-4D80-AA1C-3E8E6760F616}" srcOrd="0" destOrd="0" presId="urn:microsoft.com/office/officeart/2005/8/layout/process1"/>
    <dgm:cxn modelId="{A4874048-B04B-4720-8319-BBC6C07889A6}" type="presOf" srcId="{90024AEF-BC43-45B6-A8EC-D47D2E682727}" destId="{AC74D701-3F7D-4EF2-9592-D07FDC212A12}" srcOrd="0" destOrd="0" presId="urn:microsoft.com/office/officeart/2005/8/layout/process1"/>
    <dgm:cxn modelId="{98D3311E-45ED-4CFC-9D9F-7FEF539975B7}" srcId="{A4E1AE1D-84A6-47CC-BF93-9D7A71A9548D}" destId="{90024AEF-BC43-45B6-A8EC-D47D2E682727}" srcOrd="1" destOrd="0" parTransId="{19633938-D3A0-49E5-AD7F-29A1E6A16A50}" sibTransId="{398E1DAC-24A5-421B-B302-4E87F82CBD3A}"/>
    <dgm:cxn modelId="{74BEBDED-C8EC-4FCE-9A9F-BD01B492D23B}" type="presOf" srcId="{5FE3E838-6004-480B-8E0A-90A0E95174C8}" destId="{0396A305-DD93-4A8F-8F5F-A38A2D9339CF}" srcOrd="0" destOrd="0" presId="urn:microsoft.com/office/officeart/2005/8/layout/process1"/>
    <dgm:cxn modelId="{8D09D862-E2AF-41D4-BCA1-BE7B3A3D4DDE}" type="presOf" srcId="{398E1DAC-24A5-421B-B302-4E87F82CBD3A}" destId="{4CF2B4CF-2C59-4E61-ABE3-420496B3E16F}" srcOrd="1" destOrd="0" presId="urn:microsoft.com/office/officeart/2005/8/layout/process1"/>
    <dgm:cxn modelId="{6394F221-55E1-4B05-A03A-EC36B300F7BC}" type="presOf" srcId="{8ED7C0C6-17F2-47BD-BD63-94CBF979B718}" destId="{14FF7F20-D347-478F-BBBF-4070175F7FBA}" srcOrd="0" destOrd="0" presId="urn:microsoft.com/office/officeart/2005/8/layout/process1"/>
    <dgm:cxn modelId="{07CCC1F5-7450-45E2-A488-C598926CD523}" type="presParOf" srcId="{8EE280AE-E6D5-4DA4-86DF-BCD8F041D741}" destId="{14FF7F20-D347-478F-BBBF-4070175F7FBA}" srcOrd="0" destOrd="0" presId="urn:microsoft.com/office/officeart/2005/8/layout/process1"/>
    <dgm:cxn modelId="{B47998EF-66EF-416F-B35A-E8DFD26EAA0C}" type="presParOf" srcId="{8EE280AE-E6D5-4DA4-86DF-BCD8F041D741}" destId="{2CEB582D-54FC-4D80-AA1C-3E8E6760F616}" srcOrd="1" destOrd="0" presId="urn:microsoft.com/office/officeart/2005/8/layout/process1"/>
    <dgm:cxn modelId="{04BB2ED8-820B-46F8-8728-E057B6951DC6}" type="presParOf" srcId="{2CEB582D-54FC-4D80-AA1C-3E8E6760F616}" destId="{BD04D6EE-295F-472C-B3B1-BDB0901F41E0}" srcOrd="0" destOrd="0" presId="urn:microsoft.com/office/officeart/2005/8/layout/process1"/>
    <dgm:cxn modelId="{2A570E16-1C81-4B8C-83D1-690E3C990CA4}" type="presParOf" srcId="{8EE280AE-E6D5-4DA4-86DF-BCD8F041D741}" destId="{AC74D701-3F7D-4EF2-9592-D07FDC212A12}" srcOrd="2" destOrd="0" presId="urn:microsoft.com/office/officeart/2005/8/layout/process1"/>
    <dgm:cxn modelId="{D0FE7301-B64B-48BB-8E5A-400CCE029896}" type="presParOf" srcId="{8EE280AE-E6D5-4DA4-86DF-BCD8F041D741}" destId="{ECE31D6E-7BC6-4AAE-8C16-B248082377FA}" srcOrd="3" destOrd="0" presId="urn:microsoft.com/office/officeart/2005/8/layout/process1"/>
    <dgm:cxn modelId="{52C44808-CF20-43F6-9737-A7C46D8CF5B4}" type="presParOf" srcId="{ECE31D6E-7BC6-4AAE-8C16-B248082377FA}" destId="{4CF2B4CF-2C59-4E61-ABE3-420496B3E16F}" srcOrd="0" destOrd="0" presId="urn:microsoft.com/office/officeart/2005/8/layout/process1"/>
    <dgm:cxn modelId="{F450E648-4DCD-4583-89E4-E9B64086933A}" type="presParOf" srcId="{8EE280AE-E6D5-4DA4-86DF-BCD8F041D741}" destId="{0396A305-DD93-4A8F-8F5F-A38A2D9339C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45B8BA-97A0-4363-9368-669532B3FEAC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E031323-F9A5-4F65-B74C-9AEEE747C0C6}">
      <dgm:prSet phldrT="[文字]"/>
      <dgm:spPr/>
      <dgm:t>
        <a:bodyPr/>
        <a:lstStyle/>
        <a:p>
          <a:r>
            <a:rPr lang="zh-TW" altLang="en-US" dirty="0" smtClean="0"/>
            <a:t>找</a:t>
          </a:r>
          <a:r>
            <a:rPr lang="zh-TW" altLang="en-US" b="1" dirty="0" smtClean="0">
              <a:solidFill>
                <a:srgbClr val="0070C0"/>
              </a:solidFill>
            </a:rPr>
            <a:t>重點</a:t>
          </a:r>
          <a:endParaRPr lang="zh-TW" altLang="en-US" b="1" dirty="0">
            <a:solidFill>
              <a:srgbClr val="0070C0"/>
            </a:solidFill>
          </a:endParaRPr>
        </a:p>
      </dgm:t>
    </dgm:pt>
    <dgm:pt modelId="{9F75E67A-3CFE-47BB-BFB8-03FEB24D3C1B}" type="parTrans" cxnId="{D2932FAF-6BCE-469D-B70A-FF8433E0D8C5}">
      <dgm:prSet/>
      <dgm:spPr/>
      <dgm:t>
        <a:bodyPr/>
        <a:lstStyle/>
        <a:p>
          <a:endParaRPr lang="zh-TW" altLang="en-US"/>
        </a:p>
      </dgm:t>
    </dgm:pt>
    <dgm:pt modelId="{EF413C5C-D675-4F05-B67B-080EC1BB8291}" type="sibTrans" cxnId="{D2932FAF-6BCE-469D-B70A-FF8433E0D8C5}">
      <dgm:prSet/>
      <dgm:spPr/>
      <dgm:t>
        <a:bodyPr/>
        <a:lstStyle/>
        <a:p>
          <a:endParaRPr lang="zh-TW" altLang="en-US"/>
        </a:p>
      </dgm:t>
    </dgm:pt>
    <dgm:pt modelId="{E4132927-25C4-463A-AB05-926728ED4FE4}" type="pres">
      <dgm:prSet presAssocID="{6F45B8BA-97A0-4363-9368-669532B3FEA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A4CA69AA-F7C3-4686-9275-E35BC698BD42}" type="pres">
      <dgm:prSet presAssocID="{4E031323-F9A5-4F65-B74C-9AEEE747C0C6}" presName="hierRoot1" presStyleCnt="0">
        <dgm:presLayoutVars>
          <dgm:hierBranch val="init"/>
        </dgm:presLayoutVars>
      </dgm:prSet>
      <dgm:spPr/>
    </dgm:pt>
    <dgm:pt modelId="{2F5FD68F-6CBA-4F53-9AC7-36D349602F3B}" type="pres">
      <dgm:prSet presAssocID="{4E031323-F9A5-4F65-B74C-9AEEE747C0C6}" presName="rootComposite1" presStyleCnt="0"/>
      <dgm:spPr/>
    </dgm:pt>
    <dgm:pt modelId="{E585E1F8-3C47-4154-9FE9-0595A19A2E0B}" type="pres">
      <dgm:prSet presAssocID="{4E031323-F9A5-4F65-B74C-9AEEE747C0C6}" presName="rootText1" presStyleLbl="node0" presStyleIdx="0" presStyleCnt="1" custScaleX="19958" custScaleY="18557" custLinFactY="100000" custLinFactNeighborX="188" custLinFactNeighborY="14852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4379A19-AF32-4F55-A188-9ACAC10F7DC1}" type="pres">
      <dgm:prSet presAssocID="{4E031323-F9A5-4F65-B74C-9AEEE747C0C6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A0F23400-8380-485E-B402-DCA5F70EE343}" type="pres">
      <dgm:prSet presAssocID="{4E031323-F9A5-4F65-B74C-9AEEE747C0C6}" presName="hierChild2" presStyleCnt="0"/>
      <dgm:spPr/>
    </dgm:pt>
    <dgm:pt modelId="{4E314715-4863-47A1-BF9E-4079AB82C86F}" type="pres">
      <dgm:prSet presAssocID="{4E031323-F9A5-4F65-B74C-9AEEE747C0C6}" presName="hierChild3" presStyleCnt="0"/>
      <dgm:spPr/>
    </dgm:pt>
  </dgm:ptLst>
  <dgm:cxnLst>
    <dgm:cxn modelId="{95601A4A-121D-416F-A3E9-E823C618570C}" type="presOf" srcId="{6F45B8BA-97A0-4363-9368-669532B3FEAC}" destId="{E4132927-25C4-463A-AB05-926728ED4FE4}" srcOrd="0" destOrd="0" presId="urn:microsoft.com/office/officeart/2005/8/layout/orgChart1"/>
    <dgm:cxn modelId="{7FB3EE72-36B0-41FD-8785-CD1AE53A4400}" type="presOf" srcId="{4E031323-F9A5-4F65-B74C-9AEEE747C0C6}" destId="{E585E1F8-3C47-4154-9FE9-0595A19A2E0B}" srcOrd="0" destOrd="0" presId="urn:microsoft.com/office/officeart/2005/8/layout/orgChart1"/>
    <dgm:cxn modelId="{B6FB3434-AD7A-4B1F-8B95-A9D80C9E1A1A}" type="presOf" srcId="{4E031323-F9A5-4F65-B74C-9AEEE747C0C6}" destId="{34379A19-AF32-4F55-A188-9ACAC10F7DC1}" srcOrd="1" destOrd="0" presId="urn:microsoft.com/office/officeart/2005/8/layout/orgChart1"/>
    <dgm:cxn modelId="{D2932FAF-6BCE-469D-B70A-FF8433E0D8C5}" srcId="{6F45B8BA-97A0-4363-9368-669532B3FEAC}" destId="{4E031323-F9A5-4F65-B74C-9AEEE747C0C6}" srcOrd="0" destOrd="0" parTransId="{9F75E67A-3CFE-47BB-BFB8-03FEB24D3C1B}" sibTransId="{EF413C5C-D675-4F05-B67B-080EC1BB8291}"/>
    <dgm:cxn modelId="{BA390F47-EC1D-4BB0-BCFD-908A9C470F46}" type="presParOf" srcId="{E4132927-25C4-463A-AB05-926728ED4FE4}" destId="{A4CA69AA-F7C3-4686-9275-E35BC698BD42}" srcOrd="0" destOrd="0" presId="urn:microsoft.com/office/officeart/2005/8/layout/orgChart1"/>
    <dgm:cxn modelId="{9FCF89FF-E73A-495C-B939-9F918C1645BF}" type="presParOf" srcId="{A4CA69AA-F7C3-4686-9275-E35BC698BD42}" destId="{2F5FD68F-6CBA-4F53-9AC7-36D349602F3B}" srcOrd="0" destOrd="0" presId="urn:microsoft.com/office/officeart/2005/8/layout/orgChart1"/>
    <dgm:cxn modelId="{9B647253-4BE1-474D-82D4-6F8A67D6BDFD}" type="presParOf" srcId="{2F5FD68F-6CBA-4F53-9AC7-36D349602F3B}" destId="{E585E1F8-3C47-4154-9FE9-0595A19A2E0B}" srcOrd="0" destOrd="0" presId="urn:microsoft.com/office/officeart/2005/8/layout/orgChart1"/>
    <dgm:cxn modelId="{004A6121-581D-4E52-A57D-89869F0EAEBF}" type="presParOf" srcId="{2F5FD68F-6CBA-4F53-9AC7-36D349602F3B}" destId="{34379A19-AF32-4F55-A188-9ACAC10F7DC1}" srcOrd="1" destOrd="0" presId="urn:microsoft.com/office/officeart/2005/8/layout/orgChart1"/>
    <dgm:cxn modelId="{58E1BB75-A593-4D4B-8257-59B331534778}" type="presParOf" srcId="{A4CA69AA-F7C3-4686-9275-E35BC698BD42}" destId="{A0F23400-8380-485E-B402-DCA5F70EE343}" srcOrd="1" destOrd="0" presId="urn:microsoft.com/office/officeart/2005/8/layout/orgChart1"/>
    <dgm:cxn modelId="{C57D55F1-8BE1-43F8-921F-20B84F342E56}" type="presParOf" srcId="{A4CA69AA-F7C3-4686-9275-E35BC698BD42}" destId="{4E314715-4863-47A1-BF9E-4079AB82C8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E1AE1D-84A6-47CC-BF93-9D7A71A9548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ED7C0C6-17F2-47BD-BD63-94CBF979B718}">
      <dgm:prSet phldrT="[文字]"/>
      <dgm:spPr/>
      <dgm:t>
        <a:bodyPr/>
        <a:lstStyle/>
        <a:p>
          <a:r>
            <a:rPr lang="zh-TW" altLang="en-US" dirty="0" smtClean="0"/>
            <a:t>分段落</a:t>
          </a:r>
          <a:endParaRPr lang="zh-TW" altLang="en-US" dirty="0"/>
        </a:p>
      </dgm:t>
    </dgm:pt>
    <dgm:pt modelId="{B8F509E6-5DD6-4552-A4DD-82B186538224}" type="parTrans" cxnId="{6B295ED1-9AC0-4E79-8A46-D10BF687B613}">
      <dgm:prSet/>
      <dgm:spPr/>
      <dgm:t>
        <a:bodyPr/>
        <a:lstStyle/>
        <a:p>
          <a:endParaRPr lang="zh-TW" altLang="en-US"/>
        </a:p>
      </dgm:t>
    </dgm:pt>
    <dgm:pt modelId="{AAD756DB-3889-4039-B29F-8D3D4AF5012D}" type="sibTrans" cxnId="{6B295ED1-9AC0-4E79-8A46-D10BF687B613}">
      <dgm:prSet/>
      <dgm:spPr/>
      <dgm:t>
        <a:bodyPr/>
        <a:lstStyle/>
        <a:p>
          <a:endParaRPr lang="zh-TW" altLang="en-US"/>
        </a:p>
      </dgm:t>
    </dgm:pt>
    <dgm:pt modelId="{90024AEF-BC43-45B6-A8EC-D47D2E682727}">
      <dgm:prSet phldrT="[文字]"/>
      <dgm:spPr/>
      <dgm:t>
        <a:bodyPr/>
        <a:lstStyle/>
        <a:p>
          <a:r>
            <a:rPr lang="zh-TW" altLang="en-US" dirty="0" smtClean="0"/>
            <a:t>抓大綱</a:t>
          </a:r>
          <a:r>
            <a:rPr lang="en-US" altLang="zh-TW" dirty="0" smtClean="0"/>
            <a:t/>
          </a:r>
          <a:br>
            <a:rPr lang="en-US" altLang="zh-TW" dirty="0" smtClean="0"/>
          </a:br>
          <a:r>
            <a:rPr lang="zh-TW" altLang="en-US" dirty="0" smtClean="0"/>
            <a:t>關鍵字</a:t>
          </a:r>
        </a:p>
      </dgm:t>
    </dgm:pt>
    <dgm:pt modelId="{19633938-D3A0-49E5-AD7F-29A1E6A16A50}" type="parTrans" cxnId="{98D3311E-45ED-4CFC-9D9F-7FEF539975B7}">
      <dgm:prSet/>
      <dgm:spPr/>
      <dgm:t>
        <a:bodyPr/>
        <a:lstStyle/>
        <a:p>
          <a:endParaRPr lang="zh-TW" altLang="en-US"/>
        </a:p>
      </dgm:t>
    </dgm:pt>
    <dgm:pt modelId="{398E1DAC-24A5-421B-B302-4E87F82CBD3A}" type="sibTrans" cxnId="{98D3311E-45ED-4CFC-9D9F-7FEF539975B7}">
      <dgm:prSet/>
      <dgm:spPr/>
      <dgm:t>
        <a:bodyPr/>
        <a:lstStyle/>
        <a:p>
          <a:endParaRPr lang="zh-TW" altLang="en-US"/>
        </a:p>
      </dgm:t>
    </dgm:pt>
    <dgm:pt modelId="{8EE280AE-E6D5-4DA4-86DF-BCD8F041D741}" type="pres">
      <dgm:prSet presAssocID="{A4E1AE1D-84A6-47CC-BF93-9D7A71A9548D}" presName="Name0" presStyleCnt="0">
        <dgm:presLayoutVars>
          <dgm:dir/>
          <dgm:resizeHandles val="exact"/>
        </dgm:presLayoutVars>
      </dgm:prSet>
      <dgm:spPr/>
    </dgm:pt>
    <dgm:pt modelId="{14FF7F20-D347-478F-BBBF-4070175F7FBA}" type="pres">
      <dgm:prSet presAssocID="{8ED7C0C6-17F2-47BD-BD63-94CBF979B718}" presName="node" presStyleLbl="node1" presStyleIdx="0" presStyleCnt="2" custLinFactNeighborX="2212" custLinFactNeighborY="17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EB582D-54FC-4D80-AA1C-3E8E6760F616}" type="pres">
      <dgm:prSet presAssocID="{AAD756DB-3889-4039-B29F-8D3D4AF5012D}" presName="sibTrans" presStyleLbl="sibTrans2D1" presStyleIdx="0" presStyleCnt="1"/>
      <dgm:spPr/>
      <dgm:t>
        <a:bodyPr/>
        <a:lstStyle/>
        <a:p>
          <a:endParaRPr lang="zh-TW" altLang="en-US"/>
        </a:p>
      </dgm:t>
    </dgm:pt>
    <dgm:pt modelId="{BD04D6EE-295F-472C-B3B1-BDB0901F41E0}" type="pres">
      <dgm:prSet presAssocID="{AAD756DB-3889-4039-B29F-8D3D4AF5012D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AC74D701-3F7D-4EF2-9592-D07FDC212A12}" type="pres">
      <dgm:prSet presAssocID="{90024AEF-BC43-45B6-A8EC-D47D2E682727}" presName="node" presStyleLbl="node1" presStyleIdx="1" presStyleCnt="2" custLinFactNeighborX="3984" custLinFactNeighborY="14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08C518F-BC12-45F5-BB02-6BA242B5D89C}" type="presOf" srcId="{8ED7C0C6-17F2-47BD-BD63-94CBF979B718}" destId="{14FF7F20-D347-478F-BBBF-4070175F7FBA}" srcOrd="0" destOrd="0" presId="urn:microsoft.com/office/officeart/2005/8/layout/process1"/>
    <dgm:cxn modelId="{6B295ED1-9AC0-4E79-8A46-D10BF687B613}" srcId="{A4E1AE1D-84A6-47CC-BF93-9D7A71A9548D}" destId="{8ED7C0C6-17F2-47BD-BD63-94CBF979B718}" srcOrd="0" destOrd="0" parTransId="{B8F509E6-5DD6-4552-A4DD-82B186538224}" sibTransId="{AAD756DB-3889-4039-B29F-8D3D4AF5012D}"/>
    <dgm:cxn modelId="{C104ABCD-EFFA-4C25-A6D4-B381B5DE1F23}" type="presOf" srcId="{AAD756DB-3889-4039-B29F-8D3D4AF5012D}" destId="{BD04D6EE-295F-472C-B3B1-BDB0901F41E0}" srcOrd="1" destOrd="0" presId="urn:microsoft.com/office/officeart/2005/8/layout/process1"/>
    <dgm:cxn modelId="{98D3311E-45ED-4CFC-9D9F-7FEF539975B7}" srcId="{A4E1AE1D-84A6-47CC-BF93-9D7A71A9548D}" destId="{90024AEF-BC43-45B6-A8EC-D47D2E682727}" srcOrd="1" destOrd="0" parTransId="{19633938-D3A0-49E5-AD7F-29A1E6A16A50}" sibTransId="{398E1DAC-24A5-421B-B302-4E87F82CBD3A}"/>
    <dgm:cxn modelId="{AF4107C9-14C8-4777-A5C9-1FD2474ABD6D}" type="presOf" srcId="{A4E1AE1D-84A6-47CC-BF93-9D7A71A9548D}" destId="{8EE280AE-E6D5-4DA4-86DF-BCD8F041D741}" srcOrd="0" destOrd="0" presId="urn:microsoft.com/office/officeart/2005/8/layout/process1"/>
    <dgm:cxn modelId="{AE4D120A-0A5C-4B10-A563-DFAC0AE9ACEE}" type="presOf" srcId="{90024AEF-BC43-45B6-A8EC-D47D2E682727}" destId="{AC74D701-3F7D-4EF2-9592-D07FDC212A12}" srcOrd="0" destOrd="0" presId="urn:microsoft.com/office/officeart/2005/8/layout/process1"/>
    <dgm:cxn modelId="{3807ED53-5E99-4BCA-BB41-2EC3F8BCDC90}" type="presOf" srcId="{AAD756DB-3889-4039-B29F-8D3D4AF5012D}" destId="{2CEB582D-54FC-4D80-AA1C-3E8E6760F616}" srcOrd="0" destOrd="0" presId="urn:microsoft.com/office/officeart/2005/8/layout/process1"/>
    <dgm:cxn modelId="{A49C44A6-85F8-4F74-8E47-C94A4A6D66A2}" type="presParOf" srcId="{8EE280AE-E6D5-4DA4-86DF-BCD8F041D741}" destId="{14FF7F20-D347-478F-BBBF-4070175F7FBA}" srcOrd="0" destOrd="0" presId="urn:microsoft.com/office/officeart/2005/8/layout/process1"/>
    <dgm:cxn modelId="{16863B4B-719F-4FAF-8D96-CDBE7FDDB25F}" type="presParOf" srcId="{8EE280AE-E6D5-4DA4-86DF-BCD8F041D741}" destId="{2CEB582D-54FC-4D80-AA1C-3E8E6760F616}" srcOrd="1" destOrd="0" presId="urn:microsoft.com/office/officeart/2005/8/layout/process1"/>
    <dgm:cxn modelId="{4E85B5B1-D908-4D3C-8F6A-77D412474A32}" type="presParOf" srcId="{2CEB582D-54FC-4D80-AA1C-3E8E6760F616}" destId="{BD04D6EE-295F-472C-B3B1-BDB0901F41E0}" srcOrd="0" destOrd="0" presId="urn:microsoft.com/office/officeart/2005/8/layout/process1"/>
    <dgm:cxn modelId="{04359CB0-3ACA-4420-A83E-9B88129990B2}" type="presParOf" srcId="{8EE280AE-E6D5-4DA4-86DF-BCD8F041D741}" destId="{AC74D701-3F7D-4EF2-9592-D07FDC212A1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EF5D2D-ADB3-4924-8966-DB64BD7666C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74D0DFC-36A8-486E-BA40-4034AAE2A5D0}">
      <dgm:prSet phldrT="[文字]"/>
      <dgm:spPr/>
      <dgm:t>
        <a:bodyPr vert="wordArtVertRtl"/>
        <a:lstStyle/>
        <a:p>
          <a:r>
            <a:rPr lang="zh-TW" altLang="en-US" dirty="0" smtClean="0">
              <a:latin typeface="微軟正黑體 (標題)"/>
              <a:ea typeface="標楷體" pitchFamily="65" charset="-120"/>
            </a:rPr>
            <a:t>滁山</a:t>
          </a:r>
          <a:endParaRPr lang="zh-TW" altLang="en-US" dirty="0">
            <a:latin typeface="微軟正黑體 (標題)"/>
          </a:endParaRPr>
        </a:p>
      </dgm:t>
    </dgm:pt>
    <dgm:pt modelId="{F76AFFF7-029F-4FCD-9103-E5A23CA00B0C}" type="parTrans" cxnId="{98F0F97C-9413-491E-B119-EC371E22C649}">
      <dgm:prSet/>
      <dgm:spPr/>
      <dgm:t>
        <a:bodyPr/>
        <a:lstStyle/>
        <a:p>
          <a:endParaRPr lang="zh-TW" altLang="en-US"/>
        </a:p>
      </dgm:t>
    </dgm:pt>
    <dgm:pt modelId="{98FBDC19-D3CC-428C-BB25-04B31B75B92C}" type="sibTrans" cxnId="{98F0F97C-9413-491E-B119-EC371E22C649}">
      <dgm:prSet/>
      <dgm:spPr/>
      <dgm:t>
        <a:bodyPr/>
        <a:lstStyle/>
        <a:p>
          <a:endParaRPr lang="zh-TW" altLang="en-US"/>
        </a:p>
      </dgm:t>
    </dgm:pt>
    <dgm:pt modelId="{D238C2F6-38C1-4DFF-8251-51DD7A3170CF}">
      <dgm:prSet phldrT="[文字]"/>
      <dgm:spPr/>
      <dgm:t>
        <a:bodyPr vert="wordArtVertRtl"/>
        <a:lstStyle/>
        <a:p>
          <a:r>
            <a:rPr lang="zh-TW" altLang="en-US" dirty="0" smtClean="0">
              <a:latin typeface="微軟正黑體 (標題)"/>
              <a:ea typeface="標楷體" pitchFamily="65" charset="-120"/>
            </a:rPr>
            <a:t>瑯琊</a:t>
          </a:r>
          <a:endParaRPr lang="zh-TW" altLang="en-US" dirty="0">
            <a:latin typeface="微軟正黑體 (標題)"/>
            <a:ea typeface="標楷體" pitchFamily="65" charset="-120"/>
          </a:endParaRPr>
        </a:p>
      </dgm:t>
    </dgm:pt>
    <dgm:pt modelId="{DE0CDE32-E2DD-4483-9878-A4C75D3A2958}" type="parTrans" cxnId="{F8854B5C-1246-433A-A206-1CCDDE56929D}">
      <dgm:prSet/>
      <dgm:spPr/>
      <dgm:t>
        <a:bodyPr/>
        <a:lstStyle/>
        <a:p>
          <a:endParaRPr lang="zh-TW" altLang="en-US"/>
        </a:p>
      </dgm:t>
    </dgm:pt>
    <dgm:pt modelId="{45CAAA11-C838-4A34-9D7E-F04080DAFBD3}" type="sibTrans" cxnId="{F8854B5C-1246-433A-A206-1CCDDE56929D}">
      <dgm:prSet/>
      <dgm:spPr/>
      <dgm:t>
        <a:bodyPr/>
        <a:lstStyle/>
        <a:p>
          <a:endParaRPr lang="zh-TW" altLang="en-US"/>
        </a:p>
      </dgm:t>
    </dgm:pt>
    <dgm:pt modelId="{AB0E4721-BE0C-42FF-AC7E-F24805273A93}">
      <dgm:prSet phldrT="[文字]"/>
      <dgm:spPr/>
      <dgm:t>
        <a:bodyPr vert="wordArtVertRtl"/>
        <a:lstStyle/>
        <a:p>
          <a:r>
            <a:rPr lang="zh-TW" altLang="en-US" dirty="0" smtClean="0">
              <a:latin typeface="微軟正黑體 (標題)"/>
              <a:ea typeface="標楷體" pitchFamily="65" charset="-120"/>
            </a:rPr>
            <a:t>讓泉</a:t>
          </a:r>
          <a:endParaRPr lang="zh-TW" altLang="en-US" dirty="0">
            <a:latin typeface="微軟正黑體 (標題)"/>
            <a:ea typeface="標楷體" pitchFamily="65" charset="-120"/>
          </a:endParaRPr>
        </a:p>
      </dgm:t>
    </dgm:pt>
    <dgm:pt modelId="{284B9769-32B6-4F33-8814-8CC87D2911F2}" type="parTrans" cxnId="{79501480-CB44-48E3-9D96-C7DD75178AE6}">
      <dgm:prSet/>
      <dgm:spPr/>
      <dgm:t>
        <a:bodyPr/>
        <a:lstStyle/>
        <a:p>
          <a:endParaRPr lang="zh-TW" altLang="en-US"/>
        </a:p>
      </dgm:t>
    </dgm:pt>
    <dgm:pt modelId="{60EEE467-1A31-4227-8376-6C670CE2292D}" type="sibTrans" cxnId="{79501480-CB44-48E3-9D96-C7DD75178AE6}">
      <dgm:prSet/>
      <dgm:spPr/>
      <dgm:t>
        <a:bodyPr/>
        <a:lstStyle/>
        <a:p>
          <a:endParaRPr lang="zh-TW" altLang="en-US"/>
        </a:p>
      </dgm:t>
    </dgm:pt>
    <dgm:pt modelId="{4B4B3FE4-09D7-4CEC-9A48-2576219DE1F1}">
      <dgm:prSet phldrT="[文字]"/>
      <dgm:spPr/>
      <dgm:t>
        <a:bodyPr vert="wordArtVertRtl"/>
        <a:lstStyle/>
        <a:p>
          <a:r>
            <a:rPr lang="zh-TW" altLang="en-US" dirty="0" smtClean="0">
              <a:latin typeface="微軟正黑體 (標題)"/>
              <a:ea typeface="標楷體" pitchFamily="65" charset="-120"/>
            </a:rPr>
            <a:t>醉翁亭</a:t>
          </a:r>
          <a:endParaRPr lang="zh-TW" altLang="en-US" dirty="0">
            <a:latin typeface="微軟正黑體 (標題)"/>
            <a:ea typeface="標楷體" pitchFamily="65" charset="-120"/>
          </a:endParaRPr>
        </a:p>
      </dgm:t>
    </dgm:pt>
    <dgm:pt modelId="{DC8DF431-DEA7-447F-8FED-E676EC4814FA}" type="parTrans" cxnId="{5E6612D5-A605-43F7-82F0-C8E3BBC2AB65}">
      <dgm:prSet/>
      <dgm:spPr/>
      <dgm:t>
        <a:bodyPr/>
        <a:lstStyle/>
        <a:p>
          <a:endParaRPr lang="zh-TW" altLang="en-US"/>
        </a:p>
      </dgm:t>
    </dgm:pt>
    <dgm:pt modelId="{7F948429-A3BD-440C-BCB2-F8A7E183A70F}" type="sibTrans" cxnId="{5E6612D5-A605-43F7-82F0-C8E3BBC2AB65}">
      <dgm:prSet/>
      <dgm:spPr/>
      <dgm:t>
        <a:bodyPr/>
        <a:lstStyle/>
        <a:p>
          <a:endParaRPr lang="zh-TW" altLang="en-US"/>
        </a:p>
      </dgm:t>
    </dgm:pt>
    <dgm:pt modelId="{441308CB-0378-414B-B527-990806F4CC72}">
      <dgm:prSet phldrT="[文字]"/>
      <dgm:spPr/>
      <dgm:t>
        <a:bodyPr vert="wordArtVertRtl"/>
        <a:lstStyle/>
        <a:p>
          <a:r>
            <a:rPr lang="zh-TW" altLang="en-US" dirty="0" smtClean="0">
              <a:latin typeface="微軟正黑體 (標題)"/>
              <a:ea typeface="標楷體" pitchFamily="65" charset="-120"/>
            </a:rPr>
            <a:t>太守</a:t>
          </a:r>
          <a:endParaRPr lang="zh-TW" altLang="en-US" dirty="0">
            <a:latin typeface="微軟正黑體 (標題)"/>
            <a:ea typeface="標楷體" pitchFamily="65" charset="-120"/>
          </a:endParaRPr>
        </a:p>
      </dgm:t>
    </dgm:pt>
    <dgm:pt modelId="{D6043D4D-A91F-466C-BA4C-E28AF6C18D49}" type="parTrans" cxnId="{F2A3E924-F8CA-4C71-AD90-DC4FB6BB5C08}">
      <dgm:prSet/>
      <dgm:spPr/>
      <dgm:t>
        <a:bodyPr/>
        <a:lstStyle/>
        <a:p>
          <a:endParaRPr lang="zh-TW" altLang="en-US"/>
        </a:p>
      </dgm:t>
    </dgm:pt>
    <dgm:pt modelId="{9C3483FA-7F2F-4A4E-BC9F-91DA93D55F40}" type="sibTrans" cxnId="{F2A3E924-F8CA-4C71-AD90-DC4FB6BB5C08}">
      <dgm:prSet/>
      <dgm:spPr/>
      <dgm:t>
        <a:bodyPr/>
        <a:lstStyle/>
        <a:p>
          <a:endParaRPr lang="zh-TW" altLang="en-US"/>
        </a:p>
      </dgm:t>
    </dgm:pt>
    <dgm:pt modelId="{ABA9AA33-FD45-47FA-9355-BD6B25716289}">
      <dgm:prSet phldrT="[文字]"/>
      <dgm:spPr/>
      <dgm:t>
        <a:bodyPr vert="wordArtVertRtl"/>
        <a:lstStyle/>
        <a:p>
          <a:r>
            <a:rPr lang="zh-TW" altLang="en-US" dirty="0" smtClean="0">
              <a:latin typeface="微軟正黑體 (標題)"/>
              <a:ea typeface="標楷體" pitchFamily="65" charset="-120"/>
            </a:rPr>
            <a:t>醉翁</a:t>
          </a:r>
          <a:endParaRPr lang="zh-TW" altLang="en-US" dirty="0">
            <a:latin typeface="微軟正黑體 (標題)"/>
            <a:ea typeface="標楷體" pitchFamily="65" charset="-120"/>
          </a:endParaRPr>
        </a:p>
      </dgm:t>
    </dgm:pt>
    <dgm:pt modelId="{BEF10A0E-8CFE-41B2-B2CA-4E33E967C879}" type="parTrans" cxnId="{980F1C43-480B-4BF1-912A-84F4992B7525}">
      <dgm:prSet/>
      <dgm:spPr/>
      <dgm:t>
        <a:bodyPr/>
        <a:lstStyle/>
        <a:p>
          <a:endParaRPr lang="zh-TW" altLang="en-US"/>
        </a:p>
      </dgm:t>
    </dgm:pt>
    <dgm:pt modelId="{CBBBE1C3-B61A-43F6-9A8E-5A0750CA54BF}" type="sibTrans" cxnId="{980F1C43-480B-4BF1-912A-84F4992B7525}">
      <dgm:prSet/>
      <dgm:spPr/>
      <dgm:t>
        <a:bodyPr/>
        <a:lstStyle/>
        <a:p>
          <a:endParaRPr lang="zh-TW" altLang="en-US"/>
        </a:p>
      </dgm:t>
    </dgm:pt>
    <dgm:pt modelId="{2EB9396D-665D-4F15-ACB5-D363FA8D6CEB}">
      <dgm:prSet phldrT="[文字]" custT="1"/>
      <dgm:spPr/>
      <dgm:t>
        <a:bodyPr vert="wordArtVertRtl"/>
        <a:lstStyle/>
        <a:p>
          <a:r>
            <a:rPr lang="zh-TW" altLang="en-US" sz="3600" dirty="0" smtClean="0">
              <a:solidFill>
                <a:srgbClr val="FF0000"/>
              </a:solidFill>
              <a:latin typeface="微軟正黑體 (標題)"/>
              <a:ea typeface="標楷體" pitchFamily="65" charset="-120"/>
            </a:rPr>
            <a:t>樂</a:t>
          </a:r>
          <a:endParaRPr lang="zh-TW" altLang="en-US" sz="3600" dirty="0">
            <a:solidFill>
              <a:srgbClr val="FF0000"/>
            </a:solidFill>
            <a:latin typeface="微軟正黑體 (標題)"/>
            <a:ea typeface="標楷體" pitchFamily="65" charset="-120"/>
          </a:endParaRPr>
        </a:p>
      </dgm:t>
    </dgm:pt>
    <dgm:pt modelId="{733831EB-45CA-4DE0-8BC3-5B41499B5AB6}" type="parTrans" cxnId="{3D3936E8-EA32-4425-8C4E-28E15D9B593C}">
      <dgm:prSet/>
      <dgm:spPr/>
      <dgm:t>
        <a:bodyPr/>
        <a:lstStyle/>
        <a:p>
          <a:endParaRPr lang="zh-TW" altLang="en-US"/>
        </a:p>
      </dgm:t>
    </dgm:pt>
    <dgm:pt modelId="{3D407C30-63F0-4516-86E1-74CC92EA7947}" type="sibTrans" cxnId="{3D3936E8-EA32-4425-8C4E-28E15D9B593C}">
      <dgm:prSet/>
      <dgm:spPr/>
      <dgm:t>
        <a:bodyPr/>
        <a:lstStyle/>
        <a:p>
          <a:endParaRPr lang="zh-TW" altLang="en-US"/>
        </a:p>
      </dgm:t>
    </dgm:pt>
    <dgm:pt modelId="{B5238920-31A1-441D-972E-D029D2893E4F}" type="pres">
      <dgm:prSet presAssocID="{15EF5D2D-ADB3-4924-8966-DB64BD7666C3}" presName="CompostProcess" presStyleCnt="0">
        <dgm:presLayoutVars>
          <dgm:dir val="rev"/>
          <dgm:resizeHandles val="exact"/>
        </dgm:presLayoutVars>
      </dgm:prSet>
      <dgm:spPr/>
    </dgm:pt>
    <dgm:pt modelId="{EC5CE4FB-785B-4F47-BE05-8799D7EE746E}" type="pres">
      <dgm:prSet presAssocID="{15EF5D2D-ADB3-4924-8966-DB64BD7666C3}" presName="arrow" presStyleLbl="bgShp" presStyleIdx="0" presStyleCnt="1" custScaleY="46068" custLinFactNeighborX="-505" custLinFactNeighborY="-26578"/>
      <dgm:spPr/>
    </dgm:pt>
    <dgm:pt modelId="{9AE4D295-E7FE-44D2-8613-D207EA8516D4}" type="pres">
      <dgm:prSet presAssocID="{15EF5D2D-ADB3-4924-8966-DB64BD7666C3}" presName="linearProcess" presStyleCnt="0"/>
      <dgm:spPr/>
    </dgm:pt>
    <dgm:pt modelId="{F0C0EFE2-55D5-42B1-824E-585747581F1A}" type="pres">
      <dgm:prSet presAssocID="{C74D0DFC-36A8-486E-BA40-4034AAE2A5D0}" presName="textNode" presStyleLbl="node1" presStyleIdx="0" presStyleCnt="7" custLinFactNeighborX="2333" custLinFactNeighborY="5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E026C6-1023-4C0F-82B5-D5668718EBE9}" type="pres">
      <dgm:prSet presAssocID="{98FBDC19-D3CC-428C-BB25-04B31B75B92C}" presName="sibTrans" presStyleCnt="0"/>
      <dgm:spPr/>
    </dgm:pt>
    <dgm:pt modelId="{ACC7189A-FE1C-4B16-9C53-84A19CA27679}" type="pres">
      <dgm:prSet presAssocID="{D238C2F6-38C1-4DFF-8251-51DD7A3170CF}" presName="textNode" presStyleLbl="node1" presStyleIdx="1" presStyleCnt="7" custLinFactNeighborY="5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4F5013-448F-4473-B707-BB778C0346FB}" type="pres">
      <dgm:prSet presAssocID="{45CAAA11-C838-4A34-9D7E-F04080DAFBD3}" presName="sibTrans" presStyleCnt="0"/>
      <dgm:spPr/>
    </dgm:pt>
    <dgm:pt modelId="{95C77BC8-DAD2-4194-8CFC-EC9C96AF6F19}" type="pres">
      <dgm:prSet presAssocID="{AB0E4721-BE0C-42FF-AC7E-F24805273A93}" presName="textNode" presStyleLbl="node1" presStyleIdx="2" presStyleCnt="7" custLinFactNeighborY="5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47D1C6-B446-4DA4-80B3-857C85CE6754}" type="pres">
      <dgm:prSet presAssocID="{60EEE467-1A31-4227-8376-6C670CE2292D}" presName="sibTrans" presStyleCnt="0"/>
      <dgm:spPr/>
    </dgm:pt>
    <dgm:pt modelId="{F51AB459-FD59-48D7-B4B9-6B1BEA411780}" type="pres">
      <dgm:prSet presAssocID="{4B4B3FE4-09D7-4CEC-9A48-2576219DE1F1}" presName="textNode" presStyleLbl="node1" presStyleIdx="3" presStyleCnt="7" custLinFactNeighborY="5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60DE01-54C3-4BBA-9F4D-326BB7E52DB5}" type="pres">
      <dgm:prSet presAssocID="{7F948429-A3BD-440C-BCB2-F8A7E183A70F}" presName="sibTrans" presStyleCnt="0"/>
      <dgm:spPr/>
    </dgm:pt>
    <dgm:pt modelId="{354BF1EB-2DCB-4C01-B998-0AC4BD2D1A1B}" type="pres">
      <dgm:prSet presAssocID="{441308CB-0378-414B-B527-990806F4CC72}" presName="textNode" presStyleLbl="node1" presStyleIdx="4" presStyleCnt="7" custLinFactNeighborY="5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0C79B1-D0D4-4533-A3BE-F02F53B0366B}" type="pres">
      <dgm:prSet presAssocID="{9C3483FA-7F2F-4A4E-BC9F-91DA93D55F40}" presName="sibTrans" presStyleCnt="0"/>
      <dgm:spPr/>
    </dgm:pt>
    <dgm:pt modelId="{8F878513-0377-44ED-ABDB-210F8EA492AB}" type="pres">
      <dgm:prSet presAssocID="{ABA9AA33-FD45-47FA-9355-BD6B25716289}" presName="textNode" presStyleLbl="node1" presStyleIdx="5" presStyleCnt="7" custLinFactNeighborY="5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B65C96-BC36-4587-A013-E156F3C1D1B2}" type="pres">
      <dgm:prSet presAssocID="{CBBBE1C3-B61A-43F6-9A8E-5A0750CA54BF}" presName="sibTrans" presStyleCnt="0"/>
      <dgm:spPr/>
    </dgm:pt>
    <dgm:pt modelId="{7103A5E5-2CE6-4A79-A10B-C3366B7A575C}" type="pres">
      <dgm:prSet presAssocID="{2EB9396D-665D-4F15-ACB5-D363FA8D6CEB}" presName="textNode" presStyleLbl="node1" presStyleIdx="6" presStyleCnt="7" custLinFactNeighborY="5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1C30763-15B6-42F2-B4AD-46F76B928362}" type="presOf" srcId="{2EB9396D-665D-4F15-ACB5-D363FA8D6CEB}" destId="{7103A5E5-2CE6-4A79-A10B-C3366B7A575C}" srcOrd="0" destOrd="0" presId="urn:microsoft.com/office/officeart/2005/8/layout/hProcess9"/>
    <dgm:cxn modelId="{52B42C47-AE16-49DA-B4AD-1324F5099E35}" type="presOf" srcId="{C74D0DFC-36A8-486E-BA40-4034AAE2A5D0}" destId="{F0C0EFE2-55D5-42B1-824E-585747581F1A}" srcOrd="0" destOrd="0" presId="urn:microsoft.com/office/officeart/2005/8/layout/hProcess9"/>
    <dgm:cxn modelId="{5E6612D5-A605-43F7-82F0-C8E3BBC2AB65}" srcId="{15EF5D2D-ADB3-4924-8966-DB64BD7666C3}" destId="{4B4B3FE4-09D7-4CEC-9A48-2576219DE1F1}" srcOrd="3" destOrd="0" parTransId="{DC8DF431-DEA7-447F-8FED-E676EC4814FA}" sibTransId="{7F948429-A3BD-440C-BCB2-F8A7E183A70F}"/>
    <dgm:cxn modelId="{ECC3CA8D-2AC7-415B-9082-426CF8259276}" type="presOf" srcId="{ABA9AA33-FD45-47FA-9355-BD6B25716289}" destId="{8F878513-0377-44ED-ABDB-210F8EA492AB}" srcOrd="0" destOrd="0" presId="urn:microsoft.com/office/officeart/2005/8/layout/hProcess9"/>
    <dgm:cxn modelId="{F2A3E924-F8CA-4C71-AD90-DC4FB6BB5C08}" srcId="{15EF5D2D-ADB3-4924-8966-DB64BD7666C3}" destId="{441308CB-0378-414B-B527-990806F4CC72}" srcOrd="4" destOrd="0" parTransId="{D6043D4D-A91F-466C-BA4C-E28AF6C18D49}" sibTransId="{9C3483FA-7F2F-4A4E-BC9F-91DA93D55F40}"/>
    <dgm:cxn modelId="{2C57891E-0B17-4095-AAB2-5AD7B0B11639}" type="presOf" srcId="{4B4B3FE4-09D7-4CEC-9A48-2576219DE1F1}" destId="{F51AB459-FD59-48D7-B4B9-6B1BEA411780}" srcOrd="0" destOrd="0" presId="urn:microsoft.com/office/officeart/2005/8/layout/hProcess9"/>
    <dgm:cxn modelId="{98F0F97C-9413-491E-B119-EC371E22C649}" srcId="{15EF5D2D-ADB3-4924-8966-DB64BD7666C3}" destId="{C74D0DFC-36A8-486E-BA40-4034AAE2A5D0}" srcOrd="0" destOrd="0" parTransId="{F76AFFF7-029F-4FCD-9103-E5A23CA00B0C}" sibTransId="{98FBDC19-D3CC-428C-BB25-04B31B75B92C}"/>
    <dgm:cxn modelId="{980F1C43-480B-4BF1-912A-84F4992B7525}" srcId="{15EF5D2D-ADB3-4924-8966-DB64BD7666C3}" destId="{ABA9AA33-FD45-47FA-9355-BD6B25716289}" srcOrd="5" destOrd="0" parTransId="{BEF10A0E-8CFE-41B2-B2CA-4E33E967C879}" sibTransId="{CBBBE1C3-B61A-43F6-9A8E-5A0750CA54BF}"/>
    <dgm:cxn modelId="{CAD3FFBA-E266-4735-BEC2-6CC04BCB1180}" type="presOf" srcId="{AB0E4721-BE0C-42FF-AC7E-F24805273A93}" destId="{95C77BC8-DAD2-4194-8CFC-EC9C96AF6F19}" srcOrd="0" destOrd="0" presId="urn:microsoft.com/office/officeart/2005/8/layout/hProcess9"/>
    <dgm:cxn modelId="{BD51BDDA-D716-48F5-B3E0-53F3F788DF19}" type="presOf" srcId="{D238C2F6-38C1-4DFF-8251-51DD7A3170CF}" destId="{ACC7189A-FE1C-4B16-9C53-84A19CA27679}" srcOrd="0" destOrd="0" presId="urn:microsoft.com/office/officeart/2005/8/layout/hProcess9"/>
    <dgm:cxn modelId="{1E4EFEFD-1956-4C75-A5EF-69642F97F165}" type="presOf" srcId="{441308CB-0378-414B-B527-990806F4CC72}" destId="{354BF1EB-2DCB-4C01-B998-0AC4BD2D1A1B}" srcOrd="0" destOrd="0" presId="urn:microsoft.com/office/officeart/2005/8/layout/hProcess9"/>
    <dgm:cxn modelId="{3D3936E8-EA32-4425-8C4E-28E15D9B593C}" srcId="{15EF5D2D-ADB3-4924-8966-DB64BD7666C3}" destId="{2EB9396D-665D-4F15-ACB5-D363FA8D6CEB}" srcOrd="6" destOrd="0" parTransId="{733831EB-45CA-4DE0-8BC3-5B41499B5AB6}" sibTransId="{3D407C30-63F0-4516-86E1-74CC92EA7947}"/>
    <dgm:cxn modelId="{F8854B5C-1246-433A-A206-1CCDDE56929D}" srcId="{15EF5D2D-ADB3-4924-8966-DB64BD7666C3}" destId="{D238C2F6-38C1-4DFF-8251-51DD7A3170CF}" srcOrd="1" destOrd="0" parTransId="{DE0CDE32-E2DD-4483-9878-A4C75D3A2958}" sibTransId="{45CAAA11-C838-4A34-9D7E-F04080DAFBD3}"/>
    <dgm:cxn modelId="{4C0F14F2-F075-4B97-A513-A6CE1DFFEF9B}" type="presOf" srcId="{15EF5D2D-ADB3-4924-8966-DB64BD7666C3}" destId="{B5238920-31A1-441D-972E-D029D2893E4F}" srcOrd="0" destOrd="0" presId="urn:microsoft.com/office/officeart/2005/8/layout/hProcess9"/>
    <dgm:cxn modelId="{79501480-CB44-48E3-9D96-C7DD75178AE6}" srcId="{15EF5D2D-ADB3-4924-8966-DB64BD7666C3}" destId="{AB0E4721-BE0C-42FF-AC7E-F24805273A93}" srcOrd="2" destOrd="0" parTransId="{284B9769-32B6-4F33-8814-8CC87D2911F2}" sibTransId="{60EEE467-1A31-4227-8376-6C670CE2292D}"/>
    <dgm:cxn modelId="{3B9C15E9-6EEF-4E69-BF37-9B49D33F8041}" type="presParOf" srcId="{B5238920-31A1-441D-972E-D029D2893E4F}" destId="{EC5CE4FB-785B-4F47-BE05-8799D7EE746E}" srcOrd="0" destOrd="0" presId="urn:microsoft.com/office/officeart/2005/8/layout/hProcess9"/>
    <dgm:cxn modelId="{BB440617-8748-455D-80C5-0834D15905B1}" type="presParOf" srcId="{B5238920-31A1-441D-972E-D029D2893E4F}" destId="{9AE4D295-E7FE-44D2-8613-D207EA8516D4}" srcOrd="1" destOrd="0" presId="urn:microsoft.com/office/officeart/2005/8/layout/hProcess9"/>
    <dgm:cxn modelId="{FDFDF294-192C-4251-948F-822BC9A04F01}" type="presParOf" srcId="{9AE4D295-E7FE-44D2-8613-D207EA8516D4}" destId="{F0C0EFE2-55D5-42B1-824E-585747581F1A}" srcOrd="0" destOrd="0" presId="urn:microsoft.com/office/officeart/2005/8/layout/hProcess9"/>
    <dgm:cxn modelId="{B11FDC60-68BA-4029-A847-F74D9F522281}" type="presParOf" srcId="{9AE4D295-E7FE-44D2-8613-D207EA8516D4}" destId="{9FE026C6-1023-4C0F-82B5-D5668718EBE9}" srcOrd="1" destOrd="0" presId="urn:microsoft.com/office/officeart/2005/8/layout/hProcess9"/>
    <dgm:cxn modelId="{C22AF30A-2A49-47B3-91C3-BECFCDF2E23B}" type="presParOf" srcId="{9AE4D295-E7FE-44D2-8613-D207EA8516D4}" destId="{ACC7189A-FE1C-4B16-9C53-84A19CA27679}" srcOrd="2" destOrd="0" presId="urn:microsoft.com/office/officeart/2005/8/layout/hProcess9"/>
    <dgm:cxn modelId="{F2BF36B0-C97A-4526-B04A-788E70BDD6F7}" type="presParOf" srcId="{9AE4D295-E7FE-44D2-8613-D207EA8516D4}" destId="{484F5013-448F-4473-B707-BB778C0346FB}" srcOrd="3" destOrd="0" presId="urn:microsoft.com/office/officeart/2005/8/layout/hProcess9"/>
    <dgm:cxn modelId="{1194D357-C883-4C87-B1C0-4DE2B1E59C26}" type="presParOf" srcId="{9AE4D295-E7FE-44D2-8613-D207EA8516D4}" destId="{95C77BC8-DAD2-4194-8CFC-EC9C96AF6F19}" srcOrd="4" destOrd="0" presId="urn:microsoft.com/office/officeart/2005/8/layout/hProcess9"/>
    <dgm:cxn modelId="{AC96674E-F377-4D65-A833-0C1782650A97}" type="presParOf" srcId="{9AE4D295-E7FE-44D2-8613-D207EA8516D4}" destId="{1F47D1C6-B446-4DA4-80B3-857C85CE6754}" srcOrd="5" destOrd="0" presId="urn:microsoft.com/office/officeart/2005/8/layout/hProcess9"/>
    <dgm:cxn modelId="{8DC07A34-C026-4CAC-96CB-10812E71EDCC}" type="presParOf" srcId="{9AE4D295-E7FE-44D2-8613-D207EA8516D4}" destId="{F51AB459-FD59-48D7-B4B9-6B1BEA411780}" srcOrd="6" destOrd="0" presId="urn:microsoft.com/office/officeart/2005/8/layout/hProcess9"/>
    <dgm:cxn modelId="{922A9AD7-A88F-4657-BFA2-44815035F6A4}" type="presParOf" srcId="{9AE4D295-E7FE-44D2-8613-D207EA8516D4}" destId="{C460DE01-54C3-4BBA-9F4D-326BB7E52DB5}" srcOrd="7" destOrd="0" presId="urn:microsoft.com/office/officeart/2005/8/layout/hProcess9"/>
    <dgm:cxn modelId="{C234CF6E-4688-400F-9773-CA430FFDFE0E}" type="presParOf" srcId="{9AE4D295-E7FE-44D2-8613-D207EA8516D4}" destId="{354BF1EB-2DCB-4C01-B998-0AC4BD2D1A1B}" srcOrd="8" destOrd="0" presId="urn:microsoft.com/office/officeart/2005/8/layout/hProcess9"/>
    <dgm:cxn modelId="{0147FD27-0AC2-45FA-A3B9-8EA790B23FDB}" type="presParOf" srcId="{9AE4D295-E7FE-44D2-8613-D207EA8516D4}" destId="{CF0C79B1-D0D4-4533-A3BE-F02F53B0366B}" srcOrd="9" destOrd="0" presId="urn:microsoft.com/office/officeart/2005/8/layout/hProcess9"/>
    <dgm:cxn modelId="{774889CA-B707-4C80-AC4F-7F3ADE6B969B}" type="presParOf" srcId="{9AE4D295-E7FE-44D2-8613-D207EA8516D4}" destId="{8F878513-0377-44ED-ABDB-210F8EA492AB}" srcOrd="10" destOrd="0" presId="urn:microsoft.com/office/officeart/2005/8/layout/hProcess9"/>
    <dgm:cxn modelId="{41400C52-D513-405B-9649-B324B57DD7EA}" type="presParOf" srcId="{9AE4D295-E7FE-44D2-8613-D207EA8516D4}" destId="{6BB65C96-BC36-4587-A013-E156F3C1D1B2}" srcOrd="11" destOrd="0" presId="urn:microsoft.com/office/officeart/2005/8/layout/hProcess9"/>
    <dgm:cxn modelId="{DBAE2688-30D1-4454-AC52-4B1551068EBC}" type="presParOf" srcId="{9AE4D295-E7FE-44D2-8613-D207EA8516D4}" destId="{7103A5E5-2CE6-4A79-A10B-C3366B7A575C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A085B-7838-4A79-BB85-60272284272A}">
      <dsp:nvSpPr>
        <dsp:cNvPr id="0" name=""/>
        <dsp:cNvSpPr/>
      </dsp:nvSpPr>
      <dsp:spPr>
        <a:xfrm>
          <a:off x="1022674" y="2262981"/>
          <a:ext cx="364219" cy="1116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2109" y="0"/>
              </a:lnTo>
              <a:lnTo>
                <a:pt x="182109" y="1116743"/>
              </a:lnTo>
              <a:lnTo>
                <a:pt x="364219" y="11167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1175418" y="2791986"/>
        <a:ext cx="58731" cy="58731"/>
      </dsp:txXfrm>
    </dsp:sp>
    <dsp:sp modelId="{636B0E3B-FBFA-4281-A2C0-835C91638E72}">
      <dsp:nvSpPr>
        <dsp:cNvPr id="0" name=""/>
        <dsp:cNvSpPr/>
      </dsp:nvSpPr>
      <dsp:spPr>
        <a:xfrm>
          <a:off x="1022674" y="2217260"/>
          <a:ext cx="3642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82109" y="45720"/>
              </a:lnTo>
              <a:lnTo>
                <a:pt x="182109" y="87547"/>
              </a:lnTo>
              <a:lnTo>
                <a:pt x="364219" y="875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1195619" y="2253815"/>
        <a:ext cx="18330" cy="18330"/>
      </dsp:txXfrm>
    </dsp:sp>
    <dsp:sp modelId="{16BCB5E9-158B-4F72-8444-DB5CCD439BA8}">
      <dsp:nvSpPr>
        <dsp:cNvPr id="0" name=""/>
        <dsp:cNvSpPr/>
      </dsp:nvSpPr>
      <dsp:spPr>
        <a:xfrm>
          <a:off x="1022674" y="1229892"/>
          <a:ext cx="364219" cy="1033088"/>
        </a:xfrm>
        <a:custGeom>
          <a:avLst/>
          <a:gdLst/>
          <a:ahLst/>
          <a:cxnLst/>
          <a:rect l="0" t="0" r="0" b="0"/>
          <a:pathLst>
            <a:path>
              <a:moveTo>
                <a:pt x="0" y="1033088"/>
              </a:moveTo>
              <a:lnTo>
                <a:pt x="182109" y="1033088"/>
              </a:lnTo>
              <a:lnTo>
                <a:pt x="182109" y="0"/>
              </a:lnTo>
              <a:lnTo>
                <a:pt x="36421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1177399" y="1719051"/>
        <a:ext cx="54770" cy="54770"/>
      </dsp:txXfrm>
    </dsp:sp>
    <dsp:sp modelId="{A7B4448A-3292-4005-BF6C-6D37A48DC0C2}">
      <dsp:nvSpPr>
        <dsp:cNvPr id="0" name=""/>
        <dsp:cNvSpPr/>
      </dsp:nvSpPr>
      <dsp:spPr>
        <a:xfrm rot="16200000">
          <a:off x="-1670272" y="1833014"/>
          <a:ext cx="4525962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kern="1200" dirty="0" smtClean="0"/>
            <a:t>國中寫作測驗</a:t>
          </a:r>
          <a:endParaRPr lang="zh-TW" altLang="en-US" sz="3700" kern="1200" dirty="0"/>
        </a:p>
      </dsp:txBody>
      <dsp:txXfrm>
        <a:off x="-1670272" y="1833014"/>
        <a:ext cx="4525962" cy="859932"/>
      </dsp:txXfrm>
    </dsp:sp>
    <dsp:sp modelId="{A90846D8-A66B-4DF0-AE64-F9AE4E4A0D86}">
      <dsp:nvSpPr>
        <dsp:cNvPr id="0" name=""/>
        <dsp:cNvSpPr/>
      </dsp:nvSpPr>
      <dsp:spPr>
        <a:xfrm>
          <a:off x="1386894" y="799925"/>
          <a:ext cx="2820579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solidFill>
                <a:srgbClr val="0070C0"/>
              </a:solidFill>
            </a:rPr>
            <a:t>個人</a:t>
          </a:r>
          <a:r>
            <a:rPr lang="zh-TW" altLang="en-US" sz="3700" kern="1200" dirty="0" smtClean="0"/>
            <a:t>經驗</a:t>
          </a:r>
          <a:endParaRPr lang="zh-TW" altLang="en-US" sz="3700" kern="1200" dirty="0"/>
        </a:p>
      </dsp:txBody>
      <dsp:txXfrm>
        <a:off x="1386894" y="799925"/>
        <a:ext cx="2820579" cy="859932"/>
      </dsp:txXfrm>
    </dsp:sp>
    <dsp:sp modelId="{E4170C0F-75F0-4165-86BB-2F4C9E5285EF}">
      <dsp:nvSpPr>
        <dsp:cNvPr id="0" name=""/>
        <dsp:cNvSpPr/>
      </dsp:nvSpPr>
      <dsp:spPr>
        <a:xfrm>
          <a:off x="1386894" y="1874841"/>
          <a:ext cx="2820579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kern="1200" dirty="0" smtClean="0"/>
            <a:t>感受</a:t>
          </a:r>
          <a:endParaRPr lang="zh-TW" altLang="en-US" sz="3700" kern="1200" dirty="0"/>
        </a:p>
      </dsp:txBody>
      <dsp:txXfrm>
        <a:off x="1386894" y="1874841"/>
        <a:ext cx="2820579" cy="859932"/>
      </dsp:txXfrm>
    </dsp:sp>
    <dsp:sp modelId="{B40C4C51-025A-4785-8B2A-1F77F4D74780}">
      <dsp:nvSpPr>
        <dsp:cNvPr id="0" name=""/>
        <dsp:cNvSpPr/>
      </dsp:nvSpPr>
      <dsp:spPr>
        <a:xfrm>
          <a:off x="1386894" y="2949757"/>
          <a:ext cx="2820579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kern="1200" dirty="0" smtClean="0"/>
            <a:t>想法</a:t>
          </a:r>
          <a:endParaRPr lang="zh-TW" altLang="en-US" sz="3700" kern="1200" dirty="0"/>
        </a:p>
      </dsp:txBody>
      <dsp:txXfrm>
        <a:off x="1386894" y="2949757"/>
        <a:ext cx="2820579" cy="8599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DA6CD-96A2-4988-BEDB-87646FD6832B}">
      <dsp:nvSpPr>
        <dsp:cNvPr id="0" name=""/>
        <dsp:cNvSpPr/>
      </dsp:nvSpPr>
      <dsp:spPr>
        <a:xfrm>
          <a:off x="2170977" y="2304256"/>
          <a:ext cx="574404" cy="1094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7202" y="0"/>
              </a:lnTo>
              <a:lnTo>
                <a:pt x="287202" y="1094521"/>
              </a:lnTo>
              <a:lnTo>
                <a:pt x="574404" y="10945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427278" y="2820614"/>
        <a:ext cx="61804" cy="61804"/>
      </dsp:txXfrm>
    </dsp:sp>
    <dsp:sp modelId="{ABFCC763-361D-4EF9-837D-FA3293DBD267}">
      <dsp:nvSpPr>
        <dsp:cNvPr id="0" name=""/>
        <dsp:cNvSpPr/>
      </dsp:nvSpPr>
      <dsp:spPr>
        <a:xfrm>
          <a:off x="2170977" y="2258536"/>
          <a:ext cx="5744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4404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443820" y="2289895"/>
        <a:ext cx="28720" cy="28720"/>
      </dsp:txXfrm>
    </dsp:sp>
    <dsp:sp modelId="{3CAF5FE1-5E0E-480A-A0C1-0F3A669B3A99}">
      <dsp:nvSpPr>
        <dsp:cNvPr id="0" name=""/>
        <dsp:cNvSpPr/>
      </dsp:nvSpPr>
      <dsp:spPr>
        <a:xfrm>
          <a:off x="2170977" y="1209734"/>
          <a:ext cx="574404" cy="1094521"/>
        </a:xfrm>
        <a:custGeom>
          <a:avLst/>
          <a:gdLst/>
          <a:ahLst/>
          <a:cxnLst/>
          <a:rect l="0" t="0" r="0" b="0"/>
          <a:pathLst>
            <a:path>
              <a:moveTo>
                <a:pt x="0" y="1094521"/>
              </a:moveTo>
              <a:lnTo>
                <a:pt x="287202" y="1094521"/>
              </a:lnTo>
              <a:lnTo>
                <a:pt x="287202" y="0"/>
              </a:lnTo>
              <a:lnTo>
                <a:pt x="57440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427278" y="1726092"/>
        <a:ext cx="61804" cy="61804"/>
      </dsp:txXfrm>
    </dsp:sp>
    <dsp:sp modelId="{4E64AFAE-EF00-4A5F-9061-7507BE0F6CBE}">
      <dsp:nvSpPr>
        <dsp:cNvPr id="0" name=""/>
        <dsp:cNvSpPr/>
      </dsp:nvSpPr>
      <dsp:spPr>
        <a:xfrm rot="16200000">
          <a:off x="-571086" y="1866447"/>
          <a:ext cx="4608512" cy="8756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/>
            <a:t>高中寫作測驗</a:t>
          </a:r>
          <a:endParaRPr lang="zh-TW" altLang="en-US" sz="3800" kern="1200" dirty="0"/>
        </a:p>
      </dsp:txBody>
      <dsp:txXfrm>
        <a:off x="-571086" y="1866447"/>
        <a:ext cx="4608512" cy="875617"/>
      </dsp:txXfrm>
    </dsp:sp>
    <dsp:sp modelId="{9213A5B0-B784-48D1-881F-D40BA893F894}">
      <dsp:nvSpPr>
        <dsp:cNvPr id="0" name=""/>
        <dsp:cNvSpPr/>
      </dsp:nvSpPr>
      <dsp:spPr>
        <a:xfrm>
          <a:off x="2745382" y="771925"/>
          <a:ext cx="2872024" cy="8756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solidFill>
                <a:srgbClr val="0070C0"/>
              </a:solidFill>
            </a:rPr>
            <a:t>引文</a:t>
          </a:r>
          <a:endParaRPr lang="zh-TW" altLang="en-US" sz="4000" b="1" kern="1200" dirty="0">
            <a:solidFill>
              <a:srgbClr val="0070C0"/>
            </a:solidFill>
          </a:endParaRPr>
        </a:p>
      </dsp:txBody>
      <dsp:txXfrm>
        <a:off x="2745382" y="771925"/>
        <a:ext cx="2872024" cy="875617"/>
      </dsp:txXfrm>
    </dsp:sp>
    <dsp:sp modelId="{F5BB5F64-B345-4690-ABE1-5B97E7D6F7C1}">
      <dsp:nvSpPr>
        <dsp:cNvPr id="0" name=""/>
        <dsp:cNvSpPr/>
      </dsp:nvSpPr>
      <dsp:spPr>
        <a:xfrm>
          <a:off x="2745382" y="1866447"/>
          <a:ext cx="2872024" cy="8756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/>
            <a:t>觀點</a:t>
          </a:r>
          <a:endParaRPr lang="zh-TW" altLang="en-US" sz="3800" kern="1200" dirty="0"/>
        </a:p>
      </dsp:txBody>
      <dsp:txXfrm>
        <a:off x="2745382" y="1866447"/>
        <a:ext cx="2872024" cy="875617"/>
      </dsp:txXfrm>
    </dsp:sp>
    <dsp:sp modelId="{74F69AB4-8080-43EC-BD3B-F37D4639DA85}">
      <dsp:nvSpPr>
        <dsp:cNvPr id="0" name=""/>
        <dsp:cNvSpPr/>
      </dsp:nvSpPr>
      <dsp:spPr>
        <a:xfrm>
          <a:off x="2745382" y="2960968"/>
          <a:ext cx="2872024" cy="8756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/>
            <a:t>看法</a:t>
          </a:r>
          <a:endParaRPr lang="zh-TW" altLang="en-US" sz="3800" kern="1200" dirty="0"/>
        </a:p>
      </dsp:txBody>
      <dsp:txXfrm>
        <a:off x="2745382" y="2960968"/>
        <a:ext cx="2872024" cy="8756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F7F20-D347-478F-BBBF-4070175F7FBA}">
      <dsp:nvSpPr>
        <dsp:cNvPr id="0" name=""/>
        <dsp:cNvSpPr/>
      </dsp:nvSpPr>
      <dsp:spPr>
        <a:xfrm>
          <a:off x="7828" y="810210"/>
          <a:ext cx="2339857" cy="1403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/>
            <a:t>閱讀選文</a:t>
          </a:r>
          <a:endParaRPr lang="zh-TW" altLang="en-US" sz="3800" kern="1200" dirty="0"/>
        </a:p>
      </dsp:txBody>
      <dsp:txXfrm>
        <a:off x="48947" y="851329"/>
        <a:ext cx="2257619" cy="1321676"/>
      </dsp:txXfrm>
    </dsp:sp>
    <dsp:sp modelId="{2CEB582D-54FC-4D80-AA1C-3E8E6760F616}">
      <dsp:nvSpPr>
        <dsp:cNvPr id="0" name=""/>
        <dsp:cNvSpPr/>
      </dsp:nvSpPr>
      <dsp:spPr>
        <a:xfrm>
          <a:off x="2581671" y="1222025"/>
          <a:ext cx="496049" cy="5802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600" kern="1200"/>
        </a:p>
      </dsp:txBody>
      <dsp:txXfrm>
        <a:off x="2581671" y="1338082"/>
        <a:ext cx="347234" cy="348170"/>
      </dsp:txXfrm>
    </dsp:sp>
    <dsp:sp modelId="{AC74D701-3F7D-4EF2-9592-D07FDC212A12}">
      <dsp:nvSpPr>
        <dsp:cNvPr id="0" name=""/>
        <dsp:cNvSpPr/>
      </dsp:nvSpPr>
      <dsp:spPr>
        <a:xfrm>
          <a:off x="3283629" y="810210"/>
          <a:ext cx="2339857" cy="1403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/>
            <a:t>提出觀點</a:t>
          </a:r>
          <a:endParaRPr lang="zh-TW" altLang="en-US" sz="3800" kern="1200" dirty="0"/>
        </a:p>
      </dsp:txBody>
      <dsp:txXfrm>
        <a:off x="3324748" y="851329"/>
        <a:ext cx="2257619" cy="1321676"/>
      </dsp:txXfrm>
    </dsp:sp>
    <dsp:sp modelId="{ECE31D6E-7BC6-4AAE-8C16-B248082377FA}">
      <dsp:nvSpPr>
        <dsp:cNvPr id="0" name=""/>
        <dsp:cNvSpPr/>
      </dsp:nvSpPr>
      <dsp:spPr>
        <a:xfrm>
          <a:off x="5857472" y="1222025"/>
          <a:ext cx="496049" cy="5802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600" kern="1200"/>
        </a:p>
      </dsp:txBody>
      <dsp:txXfrm>
        <a:off x="5857472" y="1338082"/>
        <a:ext cx="347234" cy="348170"/>
      </dsp:txXfrm>
    </dsp:sp>
    <dsp:sp modelId="{0396A305-DD93-4A8F-8F5F-A38A2D9339CF}">
      <dsp:nvSpPr>
        <dsp:cNvPr id="0" name=""/>
        <dsp:cNvSpPr/>
      </dsp:nvSpPr>
      <dsp:spPr>
        <a:xfrm>
          <a:off x="6559429" y="810210"/>
          <a:ext cx="2339857" cy="1403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/>
            <a:t>結合文意</a:t>
          </a:r>
          <a:endParaRPr lang="zh-TW" altLang="en-US" sz="3800" kern="1200" dirty="0"/>
        </a:p>
      </dsp:txBody>
      <dsp:txXfrm>
        <a:off x="6600548" y="851329"/>
        <a:ext cx="2257619" cy="13216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5E1F8-3C47-4154-9FE9-0595A19A2E0B}">
      <dsp:nvSpPr>
        <dsp:cNvPr id="0" name=""/>
        <dsp:cNvSpPr/>
      </dsp:nvSpPr>
      <dsp:spPr>
        <a:xfrm>
          <a:off x="521" y="729173"/>
          <a:ext cx="3455862" cy="1606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500" kern="1200" dirty="0" smtClean="0"/>
            <a:t>找</a:t>
          </a:r>
          <a:r>
            <a:rPr lang="zh-TW" altLang="en-US" sz="6500" b="1" kern="1200" dirty="0" smtClean="0">
              <a:solidFill>
                <a:srgbClr val="0070C0"/>
              </a:solidFill>
            </a:rPr>
            <a:t>重點</a:t>
          </a:r>
          <a:endParaRPr lang="zh-TW" altLang="en-US" sz="6500" b="1" kern="1200" dirty="0">
            <a:solidFill>
              <a:srgbClr val="0070C0"/>
            </a:solidFill>
          </a:endParaRPr>
        </a:p>
      </dsp:txBody>
      <dsp:txXfrm>
        <a:off x="521" y="729173"/>
        <a:ext cx="3455862" cy="16066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F7F20-D347-478F-BBBF-4070175F7FBA}">
      <dsp:nvSpPr>
        <dsp:cNvPr id="0" name=""/>
        <dsp:cNvSpPr/>
      </dsp:nvSpPr>
      <dsp:spPr>
        <a:xfrm>
          <a:off x="34564" y="438389"/>
          <a:ext cx="3709848" cy="2225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 smtClean="0"/>
            <a:t>分段落</a:t>
          </a:r>
          <a:endParaRPr lang="zh-TW" altLang="en-US" sz="4300" kern="1200" dirty="0"/>
        </a:p>
      </dsp:txBody>
      <dsp:txXfrm>
        <a:off x="99759" y="503584"/>
        <a:ext cx="3579458" cy="2095519"/>
      </dsp:txXfrm>
    </dsp:sp>
    <dsp:sp modelId="{2CEB582D-54FC-4D80-AA1C-3E8E6760F616}">
      <dsp:nvSpPr>
        <dsp:cNvPr id="0" name=""/>
        <dsp:cNvSpPr/>
      </dsp:nvSpPr>
      <dsp:spPr>
        <a:xfrm rot="21595776">
          <a:off x="4107626" y="1088124"/>
          <a:ext cx="770013" cy="920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400" kern="1200"/>
        </a:p>
      </dsp:txBody>
      <dsp:txXfrm>
        <a:off x="4107626" y="1272274"/>
        <a:ext cx="539009" cy="552026"/>
      </dsp:txXfrm>
    </dsp:sp>
    <dsp:sp modelId="{AC74D701-3F7D-4EF2-9592-D07FDC212A12}">
      <dsp:nvSpPr>
        <dsp:cNvPr id="0" name=""/>
        <dsp:cNvSpPr/>
      </dsp:nvSpPr>
      <dsp:spPr>
        <a:xfrm>
          <a:off x="5197267" y="432045"/>
          <a:ext cx="3709848" cy="2225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 smtClean="0"/>
            <a:t>抓大綱</a:t>
          </a:r>
          <a:r>
            <a:rPr lang="en-US" altLang="zh-TW" sz="4300" kern="1200" dirty="0" smtClean="0"/>
            <a:t/>
          </a:r>
          <a:br>
            <a:rPr lang="en-US" altLang="zh-TW" sz="4300" kern="1200" dirty="0" smtClean="0"/>
          </a:br>
          <a:r>
            <a:rPr lang="zh-TW" altLang="en-US" sz="4300" kern="1200" dirty="0" smtClean="0"/>
            <a:t>關鍵字</a:t>
          </a:r>
        </a:p>
      </dsp:txBody>
      <dsp:txXfrm>
        <a:off x="5262462" y="497240"/>
        <a:ext cx="3579458" cy="20955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CE4FB-785B-4F47-BE05-8799D7EE746E}">
      <dsp:nvSpPr>
        <dsp:cNvPr id="0" name=""/>
        <dsp:cNvSpPr/>
      </dsp:nvSpPr>
      <dsp:spPr>
        <a:xfrm>
          <a:off x="504059" y="15768"/>
          <a:ext cx="6059473" cy="1872203"/>
        </a:xfrm>
        <a:prstGeom prst="lef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C0EFE2-55D5-42B1-824E-585747581F1A}">
      <dsp:nvSpPr>
        <dsp:cNvPr id="0" name=""/>
        <dsp:cNvSpPr/>
      </dsp:nvSpPr>
      <dsp:spPr>
        <a:xfrm>
          <a:off x="6196988" y="2032000"/>
          <a:ext cx="931803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wordArtVertRtl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微軟正黑體 (標題)"/>
              <a:ea typeface="標楷體" pitchFamily="65" charset="-120"/>
            </a:rPr>
            <a:t>滁山</a:t>
          </a:r>
          <a:endParaRPr lang="zh-TW" altLang="en-US" sz="2600" kern="1200" dirty="0">
            <a:latin typeface="微軟正黑體 (標題)"/>
          </a:endParaRPr>
        </a:p>
      </dsp:txBody>
      <dsp:txXfrm>
        <a:off x="6242475" y="2077487"/>
        <a:ext cx="840829" cy="1534626"/>
      </dsp:txXfrm>
    </dsp:sp>
    <dsp:sp modelId="{ACC7189A-FE1C-4B16-9C53-84A19CA27679}">
      <dsp:nvSpPr>
        <dsp:cNvPr id="0" name=""/>
        <dsp:cNvSpPr/>
      </dsp:nvSpPr>
      <dsp:spPr>
        <a:xfrm>
          <a:off x="5162598" y="2032000"/>
          <a:ext cx="931803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wordArtVertRtl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微軟正黑體 (標題)"/>
              <a:ea typeface="標楷體" pitchFamily="65" charset="-120"/>
            </a:rPr>
            <a:t>瑯琊</a:t>
          </a:r>
          <a:endParaRPr lang="zh-TW" altLang="en-US" sz="2600" kern="1200" dirty="0">
            <a:latin typeface="微軟正黑體 (標題)"/>
            <a:ea typeface="標楷體" pitchFamily="65" charset="-120"/>
          </a:endParaRPr>
        </a:p>
      </dsp:txBody>
      <dsp:txXfrm>
        <a:off x="5208085" y="2077487"/>
        <a:ext cx="840829" cy="1534626"/>
      </dsp:txXfrm>
    </dsp:sp>
    <dsp:sp modelId="{95C77BC8-DAD2-4194-8CFC-EC9C96AF6F19}">
      <dsp:nvSpPr>
        <dsp:cNvPr id="0" name=""/>
        <dsp:cNvSpPr/>
      </dsp:nvSpPr>
      <dsp:spPr>
        <a:xfrm>
          <a:off x="4130546" y="2032000"/>
          <a:ext cx="931803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wordArtVertRtl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微軟正黑體 (標題)"/>
              <a:ea typeface="標楷體" pitchFamily="65" charset="-120"/>
            </a:rPr>
            <a:t>讓泉</a:t>
          </a:r>
          <a:endParaRPr lang="zh-TW" altLang="en-US" sz="2600" kern="1200" dirty="0">
            <a:latin typeface="微軟正黑體 (標題)"/>
            <a:ea typeface="標楷體" pitchFamily="65" charset="-120"/>
          </a:endParaRPr>
        </a:p>
      </dsp:txBody>
      <dsp:txXfrm>
        <a:off x="4176033" y="2077487"/>
        <a:ext cx="840829" cy="1534626"/>
      </dsp:txXfrm>
    </dsp:sp>
    <dsp:sp modelId="{F51AB459-FD59-48D7-B4B9-6B1BEA411780}">
      <dsp:nvSpPr>
        <dsp:cNvPr id="0" name=""/>
        <dsp:cNvSpPr/>
      </dsp:nvSpPr>
      <dsp:spPr>
        <a:xfrm>
          <a:off x="3098494" y="2032000"/>
          <a:ext cx="931803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wordArtVertRtl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微軟正黑體 (標題)"/>
              <a:ea typeface="標楷體" pitchFamily="65" charset="-120"/>
            </a:rPr>
            <a:t>醉翁亭</a:t>
          </a:r>
          <a:endParaRPr lang="zh-TW" altLang="en-US" sz="2600" kern="1200" dirty="0">
            <a:latin typeface="微軟正黑體 (標題)"/>
            <a:ea typeface="標楷體" pitchFamily="65" charset="-120"/>
          </a:endParaRPr>
        </a:p>
      </dsp:txBody>
      <dsp:txXfrm>
        <a:off x="3143981" y="2077487"/>
        <a:ext cx="840829" cy="1534626"/>
      </dsp:txXfrm>
    </dsp:sp>
    <dsp:sp modelId="{354BF1EB-2DCB-4C01-B998-0AC4BD2D1A1B}">
      <dsp:nvSpPr>
        <dsp:cNvPr id="0" name=""/>
        <dsp:cNvSpPr/>
      </dsp:nvSpPr>
      <dsp:spPr>
        <a:xfrm>
          <a:off x="2066442" y="2032000"/>
          <a:ext cx="931803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wordArtVertRtl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微軟正黑體 (標題)"/>
              <a:ea typeface="標楷體" pitchFamily="65" charset="-120"/>
            </a:rPr>
            <a:t>太守</a:t>
          </a:r>
          <a:endParaRPr lang="zh-TW" altLang="en-US" sz="2600" kern="1200" dirty="0">
            <a:latin typeface="微軟正黑體 (標題)"/>
            <a:ea typeface="標楷體" pitchFamily="65" charset="-120"/>
          </a:endParaRPr>
        </a:p>
      </dsp:txBody>
      <dsp:txXfrm>
        <a:off x="2111929" y="2077487"/>
        <a:ext cx="840829" cy="1534626"/>
      </dsp:txXfrm>
    </dsp:sp>
    <dsp:sp modelId="{8F878513-0377-44ED-ABDB-210F8EA492AB}">
      <dsp:nvSpPr>
        <dsp:cNvPr id="0" name=""/>
        <dsp:cNvSpPr/>
      </dsp:nvSpPr>
      <dsp:spPr>
        <a:xfrm>
          <a:off x="1034390" y="2032000"/>
          <a:ext cx="931803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wordArtVertRtl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微軟正黑體 (標題)"/>
              <a:ea typeface="標楷體" pitchFamily="65" charset="-120"/>
            </a:rPr>
            <a:t>醉翁</a:t>
          </a:r>
          <a:endParaRPr lang="zh-TW" altLang="en-US" sz="2600" kern="1200" dirty="0">
            <a:latin typeface="微軟正黑體 (標題)"/>
            <a:ea typeface="標楷體" pitchFamily="65" charset="-120"/>
          </a:endParaRPr>
        </a:p>
      </dsp:txBody>
      <dsp:txXfrm>
        <a:off x="1079877" y="2077487"/>
        <a:ext cx="840829" cy="1534626"/>
      </dsp:txXfrm>
    </dsp:sp>
    <dsp:sp modelId="{7103A5E5-2CE6-4A79-A10B-C3366B7A575C}">
      <dsp:nvSpPr>
        <dsp:cNvPr id="0" name=""/>
        <dsp:cNvSpPr/>
      </dsp:nvSpPr>
      <dsp:spPr>
        <a:xfrm>
          <a:off x="2338" y="2032000"/>
          <a:ext cx="931803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wordArtVertRtl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solidFill>
                <a:srgbClr val="FF0000"/>
              </a:solidFill>
              <a:latin typeface="微軟正黑體 (標題)"/>
              <a:ea typeface="標楷體" pitchFamily="65" charset="-120"/>
            </a:rPr>
            <a:t>樂</a:t>
          </a:r>
          <a:endParaRPr lang="zh-TW" altLang="en-US" sz="3600" kern="1200" dirty="0">
            <a:solidFill>
              <a:srgbClr val="FF0000"/>
            </a:solidFill>
            <a:latin typeface="微軟正黑體 (標題)"/>
            <a:ea typeface="標楷體" pitchFamily="65" charset="-120"/>
          </a:endParaRPr>
        </a:p>
      </dsp:txBody>
      <dsp:txXfrm>
        <a:off x="47825" y="2077487"/>
        <a:ext cx="840829" cy="1534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A245D-4174-47D7-8B65-78A5B6CA46F4}" type="datetimeFigureOut">
              <a:rPr lang="zh-TW" altLang="en-US" smtClean="0"/>
              <a:t>2017/10/17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E92DD-70E5-44CC-A0C2-A31EB901FB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6184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A764C-F836-4E6D-A282-91F7E4CEC771}" type="datetimeFigureOut">
              <a:rPr lang="zh-TW" altLang="en-US" smtClean="0"/>
              <a:t>2017/10/17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26341-E0A9-475C-AD64-2A96AD168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482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49" y="5349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2"/>
            <a:ext cx="8458200" cy="1222375"/>
          </a:xfrm>
        </p:spPr>
        <p:txBody>
          <a:bodyPr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2017/10/17</a:t>
            </a:fld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2017/10/17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49" y="3444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2017/10/17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2017/10/17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6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5" y="1316038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1" y="1316038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14349" y="6019801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2017/10/17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2017/10/17</a:t>
            </a:fld>
            <a:endParaRPr lang="zh-TW" altLang="en-US"/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14349" y="584911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2017/10/17</a:t>
            </a:fld>
            <a:endParaRPr lang="zh-TW" altLang="en-US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2017/10/17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49" y="1057987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381000" y="2492896"/>
            <a:ext cx="8458200" cy="1222375"/>
          </a:xfrm>
        </p:spPr>
        <p:txBody>
          <a:bodyPr>
            <a:normAutofit/>
          </a:bodyPr>
          <a:lstStyle/>
          <a:p>
            <a:r>
              <a:rPr lang="zh-TW" altLang="en-US" sz="5400" dirty="0" smtClean="0"/>
              <a:t>閱讀</a:t>
            </a:r>
            <a:r>
              <a:rPr lang="en-US" altLang="zh-TW" sz="5400" dirty="0" smtClean="0"/>
              <a:t>&amp;</a:t>
            </a:r>
            <a:r>
              <a:rPr lang="zh-TW" altLang="en-US" sz="5400" dirty="0" smtClean="0"/>
              <a:t>作文講座</a:t>
            </a:r>
            <a:endParaRPr lang="zh-TW" altLang="en-US" sz="54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320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如何有效率閱讀？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914121195"/>
              </p:ext>
            </p:extLst>
          </p:nvPr>
        </p:nvGraphicFramePr>
        <p:xfrm>
          <a:off x="179512" y="1196752"/>
          <a:ext cx="8907116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直線圖說文字 2 (加上強調線) 4"/>
          <p:cNvSpPr/>
          <p:nvPr/>
        </p:nvSpPr>
        <p:spPr>
          <a:xfrm>
            <a:off x="1475656" y="4365104"/>
            <a:ext cx="1152128" cy="201622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7001"/>
              <a:gd name="adj6" fmla="val -17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r>
              <a:rPr lang="zh-TW" altLang="en-US" dirty="0"/>
              <a:t>文意切割</a:t>
            </a:r>
          </a:p>
        </p:txBody>
      </p:sp>
      <p:sp>
        <p:nvSpPr>
          <p:cNvPr id="6" name="直線圖說文字 2 (加上強調線) 5"/>
          <p:cNvSpPr/>
          <p:nvPr/>
        </p:nvSpPr>
        <p:spPr>
          <a:xfrm>
            <a:off x="6948264" y="4365104"/>
            <a:ext cx="1152128" cy="201622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7001"/>
              <a:gd name="adj6" fmla="val -17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r>
              <a:rPr lang="zh-TW" altLang="en-US" dirty="0" smtClean="0"/>
              <a:t>判斷大意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34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模仿文章的寫作手法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u="wavy" dirty="0" smtClean="0"/>
              <a:t>醉翁亭記</a:t>
            </a:r>
            <a:endParaRPr lang="en-US" altLang="zh-TW" u="wavy" dirty="0" smtClean="0"/>
          </a:p>
          <a:p>
            <a:endParaRPr lang="en-US" altLang="zh-TW" u="wavy" dirty="0"/>
          </a:p>
          <a:p>
            <a:endParaRPr lang="zh-TW" altLang="en-US" u="wavy" dirty="0"/>
          </a:p>
        </p:txBody>
      </p:sp>
      <p:sp>
        <p:nvSpPr>
          <p:cNvPr id="4" name="文字方塊 3"/>
          <p:cNvSpPr txBox="1"/>
          <p:nvPr/>
        </p:nvSpPr>
        <p:spPr>
          <a:xfrm>
            <a:off x="1475656" y="3068960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1.</a:t>
            </a:r>
            <a:r>
              <a:rPr lang="zh-TW" altLang="en-US" sz="3600" dirty="0" smtClean="0"/>
              <a:t>層層</a:t>
            </a:r>
            <a:r>
              <a:rPr lang="zh-TW" altLang="en-US" sz="3600" b="1" dirty="0" smtClean="0">
                <a:solidFill>
                  <a:srgbClr val="0070C0"/>
                </a:solidFill>
              </a:rPr>
              <a:t>聚焦</a:t>
            </a:r>
            <a:r>
              <a:rPr lang="zh-TW" altLang="en-US" sz="3600" b="1" dirty="0" smtClean="0">
                <a:solidFill>
                  <a:srgbClr val="0070C0"/>
                </a:solidFill>
              </a:rPr>
              <a:t>→</a:t>
            </a:r>
            <a:r>
              <a:rPr lang="zh-TW" altLang="en-US" sz="3600" dirty="0"/>
              <a:t>由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遠</a:t>
            </a:r>
            <a:r>
              <a:rPr lang="zh-TW" altLang="en-US" sz="3600" dirty="0"/>
              <a:t>而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近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r>
              <a:rPr lang="en-US" altLang="zh-TW" sz="3600" dirty="0" smtClean="0"/>
              <a:t>2</a:t>
            </a:r>
            <a:r>
              <a:rPr lang="en-US" altLang="zh-TW" sz="3600" dirty="0" smtClean="0"/>
              <a:t>.</a:t>
            </a:r>
            <a:r>
              <a:rPr lang="zh-TW" altLang="en-US" sz="3600" dirty="0" smtClean="0"/>
              <a:t>環繞</a:t>
            </a:r>
            <a:r>
              <a:rPr lang="zh-TW" altLang="en-US" sz="3600" b="1" dirty="0" smtClean="0">
                <a:solidFill>
                  <a:srgbClr val="0070C0"/>
                </a:solidFill>
              </a:rPr>
              <a:t>主軸→</a:t>
            </a:r>
            <a:r>
              <a:rPr lang="zh-TW" altLang="en-US" sz="3600" dirty="0"/>
              <a:t>避免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偏題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8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zh-TW" altLang="en-US" dirty="0"/>
              <a:t>一</a:t>
            </a:r>
            <a:r>
              <a:rPr lang="zh-TW" altLang="en-US" dirty="0" smtClean="0"/>
              <a:t>、分段落   </a:t>
            </a:r>
            <a:r>
              <a:rPr lang="en-US" altLang="zh-TW" dirty="0" smtClean="0"/>
              <a:t>(</a:t>
            </a:r>
            <a:r>
              <a:rPr lang="zh-TW" altLang="en-US" dirty="0" smtClean="0"/>
              <a:t>第一段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8681"/>
            <a:ext cx="6851104" cy="5852122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環滁皆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山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也。其西南諸峰，林壑尤美。望之蔚然而深秀者，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瑯琊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也。山行六七里，漸聞水聲潺潺，而瀉出於兩峰之間者，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讓泉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也。峰回路轉，有亭翼然臨於泉上者，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醉翁亭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也。作亭者誰？山之僧智僊也。名之者誰？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太守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自謂也。太守與客來飲於此，飲少輒醉，而年又最高，故自號曰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醉翁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也。醉翁之意不在酒，在乎山水之間也。山水之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樂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，得之心而寓之酒也。　　</a:t>
            </a:r>
          </a:p>
          <a:p>
            <a:endParaRPr lang="zh-TW" altLang="en-US" dirty="0"/>
          </a:p>
        </p:txBody>
      </p:sp>
      <p:cxnSp>
        <p:nvCxnSpPr>
          <p:cNvPr id="12" name="直線接點 11"/>
          <p:cNvCxnSpPr/>
          <p:nvPr/>
        </p:nvCxnSpPr>
        <p:spPr>
          <a:xfrm flipH="1">
            <a:off x="5769224" y="2129992"/>
            <a:ext cx="437776" cy="437776"/>
          </a:xfrm>
          <a:prstGeom prst="line">
            <a:avLst/>
          </a:prstGeom>
          <a:ln w="63500" cmpd="sng">
            <a:solidFill>
              <a:srgbClr val="FF0000"/>
            </a:solidFill>
          </a:ln>
          <a:effectLst>
            <a:outerShdw blurRad="50800" dist="254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flipH="1">
            <a:off x="4788024" y="2129992"/>
            <a:ext cx="437776" cy="437776"/>
          </a:xfrm>
          <a:prstGeom prst="line">
            <a:avLst/>
          </a:prstGeom>
          <a:ln w="63500" cmpd="sng">
            <a:solidFill>
              <a:srgbClr val="FF0000"/>
            </a:solidFill>
          </a:ln>
          <a:effectLst>
            <a:outerShdw blurRad="50800" dist="254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H="1">
            <a:off x="6760160" y="2924944"/>
            <a:ext cx="437776" cy="437776"/>
          </a:xfrm>
          <a:prstGeom prst="line">
            <a:avLst/>
          </a:prstGeom>
          <a:ln w="63500" cmpd="sng">
            <a:solidFill>
              <a:srgbClr val="FF0000"/>
            </a:solidFill>
          </a:ln>
          <a:effectLst>
            <a:outerShdw blurRad="50800" dist="254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H="1">
            <a:off x="3335304" y="3766752"/>
            <a:ext cx="437776" cy="437776"/>
          </a:xfrm>
          <a:prstGeom prst="line">
            <a:avLst/>
          </a:prstGeom>
          <a:ln w="63500" cmpd="sng">
            <a:solidFill>
              <a:srgbClr val="FF0000"/>
            </a:solidFill>
          </a:ln>
          <a:effectLst>
            <a:outerShdw blurRad="50800" dist="254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flipH="1">
            <a:off x="2411760" y="4509120"/>
            <a:ext cx="437776" cy="437776"/>
          </a:xfrm>
          <a:prstGeom prst="line">
            <a:avLst/>
          </a:prstGeom>
          <a:ln w="63500" cmpd="sng">
            <a:solidFill>
              <a:srgbClr val="FF0000"/>
            </a:solidFill>
          </a:ln>
          <a:effectLst>
            <a:outerShdw blurRad="50800" dist="254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flipH="1">
            <a:off x="1403648" y="6165304"/>
            <a:ext cx="437776" cy="437776"/>
          </a:xfrm>
          <a:prstGeom prst="line">
            <a:avLst/>
          </a:prstGeom>
          <a:ln w="63500" cmpd="sng">
            <a:solidFill>
              <a:srgbClr val="FF0000"/>
            </a:solidFill>
          </a:ln>
          <a:effectLst>
            <a:outerShdw blurRad="50800" dist="254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 flipH="1">
            <a:off x="4350248" y="4927440"/>
            <a:ext cx="437776" cy="437776"/>
          </a:xfrm>
          <a:prstGeom prst="line">
            <a:avLst/>
          </a:prstGeom>
          <a:ln w="63500" cmpd="sng">
            <a:solidFill>
              <a:srgbClr val="FF0000"/>
            </a:solidFill>
          </a:ln>
          <a:effectLst>
            <a:outerShdw blurRad="50800" dist="254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94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23528" y="260648"/>
            <a:ext cx="8552656" cy="6336704"/>
          </a:xfrm>
        </p:spPr>
        <p:txBody>
          <a:bodyPr>
            <a:normAutofit fontScale="92500"/>
          </a:bodyPr>
          <a:lstStyle/>
          <a:p>
            <a:pPr marL="914400" indent="-914400">
              <a:lnSpc>
                <a:spcPts val="4400"/>
              </a:lnSpc>
              <a:spcBef>
                <a:spcPts val="600"/>
              </a:spcBef>
              <a:buClrTx/>
              <a:buFont typeface="+mj-lt"/>
              <a:buAutoNum type="arabicPeriod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環滁皆</a:t>
            </a:r>
            <a:r>
              <a:rPr lang="zh-TW" altLang="en-US" sz="3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山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也。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914400" indent="-914400">
              <a:lnSpc>
                <a:spcPts val="4400"/>
              </a:lnSpc>
              <a:spcBef>
                <a:spcPts val="600"/>
              </a:spcBef>
              <a:buClrTx/>
              <a:buFont typeface="+mj-lt"/>
              <a:buAutoNum type="arabicPeriod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其西南諸峰，林壑尤美。望之蔚然而深秀者，</a:t>
            </a:r>
            <a:r>
              <a:rPr lang="zh-TW" altLang="en-US" sz="3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瑯琊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也。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914400" indent="-914400">
              <a:lnSpc>
                <a:spcPts val="4400"/>
              </a:lnSpc>
              <a:spcBef>
                <a:spcPts val="600"/>
              </a:spcBef>
              <a:buClrTx/>
              <a:buFont typeface="+mj-lt"/>
              <a:buAutoNum type="arabicPeriod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山行六七里，漸聞水聲潺潺，而瀉出於兩峰之間者，</a:t>
            </a:r>
            <a:r>
              <a:rPr lang="zh-TW" altLang="en-US" sz="3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讓泉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也。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914400" indent="-914400">
              <a:lnSpc>
                <a:spcPts val="4400"/>
              </a:lnSpc>
              <a:spcBef>
                <a:spcPts val="600"/>
              </a:spcBef>
              <a:buClrTx/>
              <a:buFont typeface="+mj-lt"/>
              <a:buAutoNum type="arabicPeriod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峰回路轉，有亭翼然臨於泉上者，</a:t>
            </a:r>
            <a:r>
              <a:rPr lang="zh-TW" altLang="en-US" sz="3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醉翁亭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也。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914400" indent="-914400">
              <a:lnSpc>
                <a:spcPts val="4400"/>
              </a:lnSpc>
              <a:spcBef>
                <a:spcPts val="600"/>
              </a:spcBef>
              <a:buClrTx/>
              <a:buFont typeface="+mj-lt"/>
              <a:buAutoNum type="arabicPeriod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作亭者誰？山之僧智僊也。名之者誰？</a:t>
            </a:r>
            <a:r>
              <a:rPr lang="zh-TW" altLang="en-US" sz="3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太守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自謂也。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914400" indent="-914400">
              <a:lnSpc>
                <a:spcPts val="4400"/>
              </a:lnSpc>
              <a:spcBef>
                <a:spcPts val="600"/>
              </a:spcBef>
              <a:buClrTx/>
              <a:buFont typeface="+mj-lt"/>
              <a:buAutoNum type="arabicPeriod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太守與客來飲於此，飲少輒醉，而年又最高，故自號曰</a:t>
            </a:r>
            <a:r>
              <a:rPr lang="zh-TW" altLang="en-US" sz="3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醉翁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也。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914400" indent="-914400">
              <a:lnSpc>
                <a:spcPts val="4400"/>
              </a:lnSpc>
              <a:spcBef>
                <a:spcPts val="600"/>
              </a:spcBef>
              <a:buClrTx/>
              <a:buFont typeface="+mj-lt"/>
              <a:buAutoNum type="arabicPeriod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醉翁之意不在酒，在乎山水之間也。山水之</a:t>
            </a:r>
            <a:r>
              <a:rPr lang="zh-TW" altLang="en-US" sz="3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樂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，得之心而寓之酒也。　　</a:t>
            </a:r>
          </a:p>
        </p:txBody>
      </p:sp>
    </p:spTree>
    <p:extLst>
      <p:ext uri="{BB962C8B-B14F-4D97-AF65-F5344CB8AC3E}">
        <p14:creationId xmlns:p14="http://schemas.microsoft.com/office/powerpoint/2010/main" val="36031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36296" y="548680"/>
            <a:ext cx="1828800" cy="5851525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文章層次     聚焦手法</a:t>
            </a:r>
            <a:endParaRPr lang="zh-TW" altLang="en-US" sz="4800" dirty="0"/>
          </a:p>
        </p:txBody>
      </p:sp>
      <p:cxnSp>
        <p:nvCxnSpPr>
          <p:cNvPr id="5" name="直線單箭頭接點 4"/>
          <p:cNvCxnSpPr/>
          <p:nvPr/>
        </p:nvCxnSpPr>
        <p:spPr>
          <a:xfrm>
            <a:off x="7740352" y="3140968"/>
            <a:ext cx="0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674122382"/>
              </p:ext>
            </p:extLst>
          </p:nvPr>
        </p:nvGraphicFramePr>
        <p:xfrm>
          <a:off x="179512" y="1397000"/>
          <a:ext cx="71287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1043608" y="2132856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近                                                  遠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2002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小試</a:t>
            </a:r>
            <a:r>
              <a:rPr lang="zh-TW" altLang="en-US" dirty="0" smtClean="0"/>
              <a:t>身手      </a:t>
            </a:r>
            <a:r>
              <a:rPr lang="en-US" altLang="zh-TW" dirty="0" smtClean="0"/>
              <a:t>(</a:t>
            </a:r>
            <a:r>
              <a:rPr lang="zh-TW" altLang="en-US" dirty="0" smtClean="0"/>
              <a:t>第二段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76673"/>
            <a:ext cx="6248400" cy="6192688"/>
          </a:xfrm>
        </p:spPr>
        <p:txBody>
          <a:bodyPr>
            <a:normAutofit/>
          </a:bodyPr>
          <a:lstStyle/>
          <a:p>
            <a:pPr>
              <a:lnSpc>
                <a:spcPts val="5500"/>
              </a:lnSpc>
              <a:buClrTx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若夫日出而林霏開，雲歸而巖穴暝，晦明變化者，山間之朝暮也。野芳發而幽香，佳木秀而繁陰，風霜高潔，水落而石出者，山間之四時也。朝而往，暮而歸，四時之景不同，而樂亦無窮也。　　</a:t>
            </a:r>
          </a:p>
        </p:txBody>
      </p:sp>
      <p:sp>
        <p:nvSpPr>
          <p:cNvPr id="5" name="矩形 4"/>
          <p:cNvSpPr/>
          <p:nvPr/>
        </p:nvSpPr>
        <p:spPr>
          <a:xfrm>
            <a:off x="5292080" y="5301208"/>
            <a:ext cx="360040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203848" y="1340768"/>
            <a:ext cx="360040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483768" y="3681028"/>
            <a:ext cx="360040" cy="3960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接點 7"/>
          <p:cNvCxnSpPr/>
          <p:nvPr/>
        </p:nvCxnSpPr>
        <p:spPr>
          <a:xfrm flipH="1">
            <a:off x="5292080" y="6464240"/>
            <a:ext cx="437776" cy="437776"/>
          </a:xfrm>
          <a:prstGeom prst="line">
            <a:avLst/>
          </a:prstGeom>
          <a:ln w="63500" cmpd="sng">
            <a:solidFill>
              <a:srgbClr val="FF0000"/>
            </a:solidFill>
          </a:ln>
          <a:effectLst>
            <a:outerShdw blurRad="50800" dist="254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H="1">
            <a:off x="3145928" y="2420888"/>
            <a:ext cx="437776" cy="437776"/>
          </a:xfrm>
          <a:prstGeom prst="line">
            <a:avLst/>
          </a:prstGeom>
          <a:ln w="63500" cmpd="sng">
            <a:solidFill>
              <a:srgbClr val="FF0000"/>
            </a:solidFill>
          </a:ln>
          <a:effectLst>
            <a:outerShdw blurRad="50800" dist="254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H="1">
            <a:off x="2444900" y="5697252"/>
            <a:ext cx="437776" cy="437776"/>
          </a:xfrm>
          <a:prstGeom prst="line">
            <a:avLst/>
          </a:prstGeom>
          <a:ln w="63500" cmpd="sng">
            <a:solidFill>
              <a:srgbClr val="FF0000"/>
            </a:solidFill>
          </a:ln>
          <a:effectLst>
            <a:outerShdw blurRad="50800" dist="254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9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8219256" cy="5851525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若夫日出而林霏開，雲歸而巖穴暝，晦明變化者，山間之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朝暮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也。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野芳發而幽香，佳木秀而繁陰，風霜高潔，水落而石出者，山間之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四時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也。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朝而往，暮而歸，四時之景不同，而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樂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亦無窮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也。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3" t="27917" r="56406" b="15277"/>
          <a:stretch/>
        </p:blipFill>
        <p:spPr bwMode="auto">
          <a:xfrm>
            <a:off x="899592" y="908720"/>
            <a:ext cx="1115896" cy="5369430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單箭頭接點 4"/>
          <p:cNvCxnSpPr/>
          <p:nvPr/>
        </p:nvCxnSpPr>
        <p:spPr>
          <a:xfrm>
            <a:off x="1457540" y="2348880"/>
            <a:ext cx="1026228" cy="576064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81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第三段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15616" y="476673"/>
            <a:ext cx="6248400" cy="619268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ts val="5500"/>
              </a:lnSpc>
              <a:buClrTx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至於負者歌於塗，行者休於樹，前者呼，後者應，傴僂提攜往來而不絕者，滁人遊也。臨谿而漁，谿深而魚肥；釀泉為酒，泉香而酒洌。山肴野蔌，雜然而前陳者，太守宴也。宴酣之樂，非絲非竹。射者中，弈者勝，觥籌交錯，起坐而諠譁者，眾賓懽也。蒼顏白髮，頹然乎其間者，太守醉也。 　　</a:t>
            </a:r>
          </a:p>
        </p:txBody>
      </p:sp>
      <p:sp>
        <p:nvSpPr>
          <p:cNvPr id="5" name="矩形 4"/>
          <p:cNvSpPr/>
          <p:nvPr/>
        </p:nvSpPr>
        <p:spPr>
          <a:xfrm>
            <a:off x="5230416" y="764704"/>
            <a:ext cx="360040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接點 7"/>
          <p:cNvCxnSpPr/>
          <p:nvPr/>
        </p:nvCxnSpPr>
        <p:spPr>
          <a:xfrm flipH="1">
            <a:off x="5152680" y="2204864"/>
            <a:ext cx="437776" cy="437776"/>
          </a:xfrm>
          <a:prstGeom prst="line">
            <a:avLst/>
          </a:prstGeom>
          <a:ln w="63500" cmpd="sng">
            <a:solidFill>
              <a:srgbClr val="FF0000"/>
            </a:solidFill>
          </a:ln>
          <a:effectLst>
            <a:outerShdw blurRad="50800" dist="254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790256" y="3212976"/>
            <a:ext cx="360040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2422104" y="3819160"/>
            <a:ext cx="360040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702024" y="4221088"/>
            <a:ext cx="360040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接點 13"/>
          <p:cNvCxnSpPr/>
          <p:nvPr/>
        </p:nvCxnSpPr>
        <p:spPr>
          <a:xfrm flipH="1">
            <a:off x="3751388" y="4578264"/>
            <a:ext cx="437776" cy="437776"/>
          </a:xfrm>
          <a:prstGeom prst="line">
            <a:avLst/>
          </a:prstGeom>
          <a:ln w="63500" cmpd="sng">
            <a:solidFill>
              <a:srgbClr val="FF0000"/>
            </a:solidFill>
          </a:ln>
          <a:effectLst>
            <a:outerShdw blurRad="50800" dist="254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H="1">
            <a:off x="2383236" y="5229200"/>
            <a:ext cx="437776" cy="437776"/>
          </a:xfrm>
          <a:prstGeom prst="line">
            <a:avLst/>
          </a:prstGeom>
          <a:ln w="63500" cmpd="sng">
            <a:solidFill>
              <a:srgbClr val="FF0000"/>
            </a:solidFill>
          </a:ln>
          <a:effectLst>
            <a:outerShdw blurRad="50800" dist="254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flipH="1">
            <a:off x="1663156" y="5600488"/>
            <a:ext cx="437776" cy="437776"/>
          </a:xfrm>
          <a:prstGeom prst="line">
            <a:avLst/>
          </a:prstGeom>
          <a:ln w="63500" cmpd="sng">
            <a:solidFill>
              <a:srgbClr val="FF0000"/>
            </a:solidFill>
          </a:ln>
          <a:effectLst>
            <a:outerShdw blurRad="50800" dist="254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橢圓 3"/>
          <p:cNvSpPr/>
          <p:nvPr/>
        </p:nvSpPr>
        <p:spPr>
          <a:xfrm>
            <a:off x="1663156" y="4971288"/>
            <a:ext cx="437776" cy="4019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148135" y="4971288"/>
            <a:ext cx="615553" cy="9319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0070C0"/>
                </a:solidFill>
              </a:rPr>
              <a:t>陶醉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cxnSp>
        <p:nvCxnSpPr>
          <p:cNvPr id="17" name="直線單箭頭接點 16"/>
          <p:cNvCxnSpPr>
            <a:stCxn id="4" idx="6"/>
          </p:cNvCxnSpPr>
          <p:nvPr/>
        </p:nvCxnSpPr>
        <p:spPr>
          <a:xfrm flipV="1">
            <a:off x="2100932" y="4869160"/>
            <a:ext cx="382836" cy="30309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20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4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35688" y="549277"/>
            <a:ext cx="1828800" cy="5851525"/>
          </a:xfrm>
        </p:spPr>
        <p:txBody>
          <a:bodyPr/>
          <a:lstStyle/>
          <a:p>
            <a:r>
              <a:rPr lang="zh-TW" altLang="en-US" dirty="0" smtClean="0"/>
              <a:t>醉翁亭記的寫作材料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11560" y="620688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第一段</a:t>
            </a:r>
            <a:r>
              <a:rPr lang="zh-TW" altLang="en-US" sz="2800" dirty="0" smtClean="0"/>
              <a:t>：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 smtClean="0"/>
              <a:t>山→瑯琊→讓泉→醉翁亭→太守→醉翁→樂</a:t>
            </a:r>
            <a:endParaRPr lang="zh-TW" altLang="en-US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611560" y="1844824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第二段</a:t>
            </a:r>
            <a:r>
              <a:rPr lang="zh-TW" altLang="en-US" sz="2800" dirty="0" smtClean="0"/>
              <a:t>：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 smtClean="0"/>
              <a:t>朝暮→四時→樂</a:t>
            </a:r>
            <a:endParaRPr lang="en-US" altLang="zh-TW" sz="2800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611560" y="3068960"/>
            <a:ext cx="5698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第三段</a:t>
            </a:r>
            <a:r>
              <a:rPr lang="zh-TW" altLang="en-US" sz="2800" dirty="0" smtClean="0"/>
              <a:t>：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 smtClean="0"/>
              <a:t>滁</a:t>
            </a:r>
            <a:r>
              <a:rPr lang="zh-TW" altLang="en-US" sz="2800" dirty="0"/>
              <a:t>人</a:t>
            </a:r>
            <a:r>
              <a:rPr lang="zh-TW" altLang="en-US" sz="2800" dirty="0" smtClean="0"/>
              <a:t>遊→太守宴→眾賓懽→太守醉</a:t>
            </a:r>
            <a:endParaRPr lang="zh-TW" altLang="en-US" sz="2800" dirty="0"/>
          </a:p>
        </p:txBody>
      </p:sp>
      <p:sp>
        <p:nvSpPr>
          <p:cNvPr id="7" name="橢圓 6"/>
          <p:cNvSpPr/>
          <p:nvPr/>
        </p:nvSpPr>
        <p:spPr>
          <a:xfrm>
            <a:off x="7035472" y="1053896"/>
            <a:ext cx="504056" cy="5208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2757604" y="2260029"/>
            <a:ext cx="504056" cy="5208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5580112" y="3501008"/>
            <a:ext cx="504056" cy="5208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83568" y="4150821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zh-TW" altLang="en-US" sz="3600" dirty="0"/>
              <a:t>材料取自於</a:t>
            </a:r>
            <a:r>
              <a:rPr lang="zh-TW" altLang="en-US" sz="3600" dirty="0">
                <a:solidFill>
                  <a:srgbClr val="0070C0"/>
                </a:solidFill>
              </a:rPr>
              <a:t>生活</a:t>
            </a:r>
            <a:endParaRPr lang="zh-TW" altLang="en-US" sz="2000" dirty="0">
              <a:solidFill>
                <a:srgbClr val="0070C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03392" y="5085184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1.</a:t>
            </a:r>
            <a:r>
              <a:rPr lang="zh-TW" altLang="en-US" sz="3600" dirty="0" smtClean="0"/>
              <a:t>層層</a:t>
            </a:r>
            <a:r>
              <a:rPr lang="zh-TW" altLang="en-US" sz="3600" b="1" dirty="0" smtClean="0">
                <a:solidFill>
                  <a:srgbClr val="0070C0"/>
                </a:solidFill>
              </a:rPr>
              <a:t>聚焦→</a:t>
            </a:r>
            <a:r>
              <a:rPr lang="zh-TW" altLang="en-US" sz="3600" dirty="0"/>
              <a:t>凸顯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主題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 smtClean="0"/>
              <a:t>2.</a:t>
            </a:r>
            <a:r>
              <a:rPr lang="zh-TW" altLang="en-US" sz="3600" dirty="0" smtClean="0"/>
              <a:t>環繞</a:t>
            </a:r>
            <a:r>
              <a:rPr lang="zh-TW" altLang="en-US" sz="3600" b="1" dirty="0" smtClean="0">
                <a:solidFill>
                  <a:srgbClr val="0070C0"/>
                </a:solidFill>
              </a:rPr>
              <a:t>主軸→</a:t>
            </a:r>
            <a:r>
              <a:rPr lang="zh-TW" altLang="en-US" sz="3600" dirty="0"/>
              <a:t>避免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偏題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64288" y="548680"/>
            <a:ext cx="1828800" cy="5851525"/>
          </a:xfrm>
        </p:spPr>
        <p:txBody>
          <a:bodyPr/>
          <a:lstStyle/>
          <a:p>
            <a:r>
              <a:rPr lang="zh-TW" altLang="en-US" dirty="0" smtClean="0"/>
              <a:t>醉翁亭記的寫作手法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11560" y="332656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第一段：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 smtClean="0"/>
              <a:t>山→瑯琊→讓泉→醉翁亭→太守→醉翁→樂</a:t>
            </a:r>
            <a:endParaRPr lang="zh-TW" altLang="en-US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611560" y="1219878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第二段：</a:t>
            </a:r>
            <a:endParaRPr lang="en-US" altLang="zh-TW" sz="2800" dirty="0" smtClean="0"/>
          </a:p>
          <a:p>
            <a:r>
              <a:rPr lang="zh-TW" altLang="en-US" sz="2800" dirty="0"/>
              <a:t>朝</a:t>
            </a:r>
            <a:r>
              <a:rPr lang="zh-TW" altLang="en-US" sz="2800" dirty="0" smtClean="0"/>
              <a:t>暮→四時→樂</a:t>
            </a:r>
            <a:endParaRPr lang="en-US" altLang="zh-TW" sz="2800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611560" y="2040428"/>
            <a:ext cx="5698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第三段：</a:t>
            </a:r>
            <a:endParaRPr lang="en-US" altLang="zh-TW" sz="2800" dirty="0" smtClean="0"/>
          </a:p>
          <a:p>
            <a:r>
              <a:rPr lang="zh-TW" altLang="en-US" sz="2800" dirty="0"/>
              <a:t>滁人</a:t>
            </a:r>
            <a:r>
              <a:rPr lang="zh-TW" altLang="en-US" sz="2800" dirty="0" smtClean="0"/>
              <a:t>遊→太守宴→眾賓懽→太守醉</a:t>
            </a:r>
            <a:endParaRPr lang="zh-TW" altLang="en-US" sz="2800" dirty="0"/>
          </a:p>
        </p:txBody>
      </p:sp>
      <p:sp>
        <p:nvSpPr>
          <p:cNvPr id="7" name="橢圓 6"/>
          <p:cNvSpPr/>
          <p:nvPr/>
        </p:nvSpPr>
        <p:spPr>
          <a:xfrm>
            <a:off x="7035472" y="756314"/>
            <a:ext cx="504056" cy="5208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5580112" y="2470724"/>
            <a:ext cx="504056" cy="5208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2735796" y="1660363"/>
            <a:ext cx="504056" cy="5208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773624" y="3429000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1.</a:t>
            </a:r>
            <a:r>
              <a:rPr lang="zh-TW" altLang="en-US" sz="3600" dirty="0" smtClean="0"/>
              <a:t>層層</a:t>
            </a:r>
            <a:r>
              <a:rPr lang="zh-TW" altLang="en-US" sz="3600" b="1" dirty="0" smtClean="0">
                <a:solidFill>
                  <a:srgbClr val="0070C0"/>
                </a:solidFill>
              </a:rPr>
              <a:t>聚焦→</a:t>
            </a:r>
            <a:r>
              <a:rPr lang="zh-TW" altLang="en-US" sz="3600" dirty="0"/>
              <a:t>凸顯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主題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 smtClean="0"/>
              <a:t>2.</a:t>
            </a:r>
            <a:r>
              <a:rPr lang="zh-TW" altLang="en-US" sz="3600" dirty="0" smtClean="0"/>
              <a:t>環繞</a:t>
            </a:r>
            <a:r>
              <a:rPr lang="zh-TW" altLang="en-US" sz="3600" b="1" dirty="0" smtClean="0">
                <a:solidFill>
                  <a:srgbClr val="0070C0"/>
                </a:solidFill>
              </a:rPr>
              <a:t>主軸→</a:t>
            </a:r>
            <a:r>
              <a:rPr lang="zh-TW" altLang="en-US" sz="3600" dirty="0"/>
              <a:t>避免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偏題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sp>
        <p:nvSpPr>
          <p:cNvPr id="16" name="弧形箭號 (上彎) 15"/>
          <p:cNvSpPr/>
          <p:nvPr/>
        </p:nvSpPr>
        <p:spPr>
          <a:xfrm>
            <a:off x="2879812" y="4509120"/>
            <a:ext cx="2448272" cy="959911"/>
          </a:xfrm>
          <a:prstGeom prst="curvedUp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7030A0"/>
                </a:solidFill>
              </a:rPr>
              <a:t>樂於恬淡生活</a:t>
            </a:r>
          </a:p>
        </p:txBody>
      </p:sp>
    </p:spTree>
    <p:extLst>
      <p:ext uri="{BB962C8B-B14F-4D97-AF65-F5344CB8AC3E}">
        <p14:creationId xmlns:p14="http://schemas.microsoft.com/office/powerpoint/2010/main" val="1547644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分享內容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sz="3600" dirty="0" smtClean="0"/>
              <a:t>寫作與閱讀的結合</a:t>
            </a:r>
            <a:endParaRPr lang="en-US" altLang="zh-TW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3600" dirty="0"/>
              <a:t>國高中作文的</a:t>
            </a:r>
            <a:r>
              <a:rPr lang="zh-TW" altLang="en-US" sz="3600" dirty="0" smtClean="0"/>
              <a:t>差別</a:t>
            </a:r>
            <a:endParaRPr lang="en-US" altLang="zh-TW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3600" dirty="0" smtClean="0"/>
              <a:t>從</a:t>
            </a:r>
            <a:r>
              <a:rPr lang="zh-TW" altLang="en-US" sz="3600" dirty="0"/>
              <a:t>文章學到的</a:t>
            </a:r>
            <a:r>
              <a:rPr lang="zh-TW" altLang="en-US" sz="3600" dirty="0" smtClean="0"/>
              <a:t>技巧</a:t>
            </a:r>
            <a:endParaRPr lang="en-US" altLang="zh-TW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3600" dirty="0"/>
              <a:t>寫作常遇到的</a:t>
            </a:r>
            <a:r>
              <a:rPr lang="zh-TW" altLang="en-US" sz="3600" dirty="0" smtClean="0"/>
              <a:t>瓶頸</a:t>
            </a:r>
            <a:endParaRPr lang="en-US" altLang="zh-TW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3600" dirty="0" smtClean="0"/>
              <a:t>問題討論時間啦～</a:t>
            </a:r>
            <a:endParaRPr lang="en-US" altLang="zh-TW" sz="3600" dirty="0"/>
          </a:p>
          <a:p>
            <a:pPr marL="514350" indent="-514350">
              <a:buFont typeface="+mj-lt"/>
              <a:buAutoNum type="arabicPeriod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136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作文常遇到的瓶頸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2590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寫作文的材料有什麼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cxnSp>
        <p:nvCxnSpPr>
          <p:cNvPr id="15" name="直線接點 14"/>
          <p:cNvCxnSpPr>
            <a:stCxn id="4" idx="1"/>
          </p:cNvCxnSpPr>
          <p:nvPr/>
        </p:nvCxnSpPr>
        <p:spPr>
          <a:xfrm flipH="1" flipV="1">
            <a:off x="2411760" y="2780928"/>
            <a:ext cx="1269728" cy="5498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橢圓 3"/>
          <p:cNvSpPr/>
          <p:nvPr/>
        </p:nvSpPr>
        <p:spPr>
          <a:xfrm>
            <a:off x="3365128" y="3140968"/>
            <a:ext cx="216024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生活</a:t>
            </a:r>
            <a:endParaRPr lang="zh-TW" altLang="en-US" sz="2400" dirty="0"/>
          </a:p>
        </p:txBody>
      </p:sp>
      <p:sp>
        <p:nvSpPr>
          <p:cNvPr id="16" name="圓角矩形 15"/>
          <p:cNvSpPr/>
          <p:nvPr/>
        </p:nvSpPr>
        <p:spPr>
          <a:xfrm>
            <a:off x="1907704" y="2132856"/>
            <a:ext cx="1138920" cy="72008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經歷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2051720" y="1772816"/>
            <a:ext cx="857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(</a:t>
            </a:r>
            <a:r>
              <a:rPr lang="zh-TW" altLang="en-US" sz="2000" dirty="0" smtClean="0"/>
              <a:t>自己</a:t>
            </a:r>
            <a:r>
              <a:rPr lang="en-US" altLang="zh-TW" sz="2000" dirty="0" smtClean="0"/>
              <a:t>)</a:t>
            </a:r>
            <a:endParaRPr lang="zh-TW" altLang="en-US" sz="2000" dirty="0"/>
          </a:p>
        </p:txBody>
      </p:sp>
      <p:cxnSp>
        <p:nvCxnSpPr>
          <p:cNvPr id="21" name="直線接點 20"/>
          <p:cNvCxnSpPr>
            <a:stCxn id="4" idx="7"/>
          </p:cNvCxnSpPr>
          <p:nvPr/>
        </p:nvCxnSpPr>
        <p:spPr>
          <a:xfrm flipV="1">
            <a:off x="5209008" y="2780928"/>
            <a:ext cx="1163192" cy="5498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5685028" y="1952764"/>
            <a:ext cx="165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別人經驗分享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24" name="橢圓形圖說文字 23"/>
          <p:cNvSpPr/>
          <p:nvPr/>
        </p:nvSpPr>
        <p:spPr>
          <a:xfrm>
            <a:off x="6214184" y="3196140"/>
            <a:ext cx="2102232" cy="1096956"/>
          </a:xfrm>
          <a:prstGeom prst="wedgeEllipseCallout">
            <a:avLst>
              <a:gd name="adj1" fmla="val -41072"/>
              <a:gd name="adj2" fmla="val -66963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內容、材料、結構</a:t>
            </a:r>
            <a:endParaRPr lang="zh-TW" altLang="en-US" sz="2000" dirty="0"/>
          </a:p>
        </p:txBody>
      </p:sp>
      <p:sp>
        <p:nvSpPr>
          <p:cNvPr id="22" name="圓角矩形 21"/>
          <p:cNvSpPr/>
          <p:nvPr/>
        </p:nvSpPr>
        <p:spPr>
          <a:xfrm>
            <a:off x="5938088" y="2322096"/>
            <a:ext cx="1152128" cy="706976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閱讀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19018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457200"/>
            <a:ext cx="8686800" cy="838200"/>
          </a:xfrm>
        </p:spPr>
        <p:txBody>
          <a:bodyPr/>
          <a:lstStyle/>
          <a:p>
            <a:r>
              <a:rPr lang="zh-TW" altLang="en-US" dirty="0" smtClean="0"/>
              <a:t>偏題了怎麼辦？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554163"/>
            <a:ext cx="86868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altLang="zh-TW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3600" dirty="0" smtClean="0"/>
              <a:t>先了解題目</a:t>
            </a:r>
            <a:r>
              <a:rPr lang="zh-TW" altLang="en-US" sz="3600" dirty="0" smtClean="0">
                <a:solidFill>
                  <a:srgbClr val="FF0000"/>
                </a:solidFill>
              </a:rPr>
              <a:t>主軸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3600" dirty="0" smtClean="0"/>
              <a:t>不斷</a:t>
            </a:r>
            <a:r>
              <a:rPr lang="zh-TW" altLang="en-US" sz="3600" dirty="0">
                <a:solidFill>
                  <a:srgbClr val="FF0000"/>
                </a:solidFill>
              </a:rPr>
              <a:t>扣</a:t>
            </a:r>
            <a:r>
              <a:rPr lang="zh-TW" altLang="en-US" sz="3600" dirty="0" smtClean="0">
                <a:solidFill>
                  <a:srgbClr val="FF0000"/>
                </a:solidFill>
              </a:rPr>
              <a:t>題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sz="36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600" dirty="0"/>
              <a:t>呼應</a:t>
            </a:r>
            <a:r>
              <a:rPr lang="zh-TW" altLang="en-US" sz="3600" dirty="0" smtClean="0">
                <a:solidFill>
                  <a:srgbClr val="FF0000"/>
                </a:solidFill>
              </a:rPr>
              <a:t>前</a:t>
            </a:r>
            <a:r>
              <a:rPr lang="zh-TW" altLang="en-US" sz="3600" dirty="0" smtClean="0"/>
              <a:t>面的內容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4300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抒情文好籠統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9736" y="1554163"/>
            <a:ext cx="86868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譬喻太少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描寫太少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情感太弱</a:t>
            </a:r>
            <a:endParaRPr lang="zh-TW" altLang="en-US" dirty="0"/>
          </a:p>
        </p:txBody>
      </p:sp>
      <p:sp>
        <p:nvSpPr>
          <p:cNvPr id="4" name="右大括弧 3"/>
          <p:cNvSpPr/>
          <p:nvPr/>
        </p:nvSpPr>
        <p:spPr>
          <a:xfrm>
            <a:off x="2987824" y="2204864"/>
            <a:ext cx="864096" cy="2880320"/>
          </a:xfrm>
          <a:prstGeom prst="rightBrace">
            <a:avLst>
              <a:gd name="adj1" fmla="val 8333"/>
              <a:gd name="adj2" fmla="val 5000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4184848" y="2132856"/>
            <a:ext cx="720080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r>
              <a:rPr lang="zh-TW" altLang="en-US" sz="2800" dirty="0" smtClean="0"/>
              <a:t>用具體描寫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710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具體描寫手法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6792"/>
            <a:ext cx="86868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泡沫乾了，皮膚有一種</a:t>
            </a:r>
            <a:r>
              <a:rPr lang="zh-TW" altLang="en-US" dirty="0" smtClean="0">
                <a:solidFill>
                  <a:srgbClr val="0070C0"/>
                </a:solidFill>
              </a:rPr>
              <a:t>緊縮</a:t>
            </a:r>
            <a:r>
              <a:rPr lang="zh-TW" altLang="en-US" dirty="0" smtClean="0"/>
              <a:t>的感覺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     像有張嘴輕輕</a:t>
            </a:r>
            <a:r>
              <a:rPr lang="zh-TW" altLang="en-US" dirty="0" smtClean="0">
                <a:solidFill>
                  <a:srgbClr val="0070C0"/>
                </a:solidFill>
              </a:rPr>
              <a:t>吸著</a:t>
            </a:r>
            <a:r>
              <a:rPr lang="zh-TW" altLang="en-US" dirty="0" smtClean="0"/>
              <a:t>它似的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zh-TW" altLang="en-US" dirty="0" smtClean="0"/>
              <a:t>回收阿婆，</a:t>
            </a:r>
            <a:r>
              <a:rPr lang="zh-TW" altLang="zh-TW" dirty="0" smtClean="0"/>
              <a:t>頭</a:t>
            </a:r>
            <a:r>
              <a:rPr lang="zh-TW" altLang="zh-TW" dirty="0"/>
              <a:t>發</a:t>
            </a:r>
            <a:r>
              <a:rPr lang="zh-TW" altLang="zh-TW" dirty="0">
                <a:solidFill>
                  <a:srgbClr val="0070C0"/>
                </a:solidFill>
              </a:rPr>
              <a:t>亂</a:t>
            </a:r>
            <a:r>
              <a:rPr lang="zh-TW" altLang="zh-TW" dirty="0"/>
              <a:t>蓬蓬</a:t>
            </a:r>
            <a:r>
              <a:rPr lang="zh-TW" altLang="zh-TW" dirty="0" smtClean="0"/>
              <a:t>的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 smtClean="0"/>
              <a:t>面色</a:t>
            </a:r>
            <a:r>
              <a:rPr lang="zh-TW" altLang="zh-TW" dirty="0">
                <a:solidFill>
                  <a:srgbClr val="0070C0"/>
                </a:solidFill>
              </a:rPr>
              <a:t>黃黃</a:t>
            </a:r>
            <a:r>
              <a:rPr lang="zh-TW" altLang="zh-TW" dirty="0" smtClean="0"/>
              <a:t>的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眼睫毛</a:t>
            </a:r>
            <a:r>
              <a:rPr lang="zh-TW" altLang="zh-TW" dirty="0">
                <a:solidFill>
                  <a:srgbClr val="0070C0"/>
                </a:solidFill>
              </a:rPr>
              <a:t>低</a:t>
            </a:r>
            <a:r>
              <a:rPr lang="zh-TW" altLang="zh-TW" dirty="0" smtClean="0"/>
              <a:t>著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zh-TW" altLang="en-US" dirty="0"/>
              <a:t>想到親愛的人不回來</a:t>
            </a:r>
            <a:r>
              <a:rPr lang="zh-TW" altLang="en-US" dirty="0" smtClean="0"/>
              <a:t>，她臉好</a:t>
            </a:r>
            <a:r>
              <a:rPr lang="zh-TW" altLang="en-US" dirty="0" smtClean="0">
                <a:solidFill>
                  <a:srgbClr val="0070C0"/>
                </a:solidFill>
              </a:rPr>
              <a:t>臭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整個臉拉雜下垂像拖把上的</a:t>
            </a:r>
            <a:r>
              <a:rPr lang="zh-TW" altLang="en-US" dirty="0" smtClean="0">
                <a:solidFill>
                  <a:srgbClr val="0070C0"/>
                </a:solidFill>
              </a:rPr>
              <a:t>破布條</a:t>
            </a:r>
            <a:r>
              <a:rPr lang="zh-TW" altLang="en-US" dirty="0" smtClean="0"/>
              <a:t>    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/>
          </a:p>
        </p:txBody>
      </p:sp>
      <p:sp>
        <p:nvSpPr>
          <p:cNvPr id="5" name="矩形 4"/>
          <p:cNvSpPr/>
          <p:nvPr/>
        </p:nvSpPr>
        <p:spPr>
          <a:xfrm>
            <a:off x="3157880" y="327627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dirty="0">
                <a:solidFill>
                  <a:schemeClr val="tx2"/>
                </a:solidFill>
              </a:rPr>
              <a:t>仿佛</a:t>
            </a:r>
            <a:r>
              <a:rPr lang="zh-TW" altLang="zh-TW" sz="3200" dirty="0">
                <a:solidFill>
                  <a:srgbClr val="0070C0"/>
                </a:solidFill>
              </a:rPr>
              <a:t>泥金</a:t>
            </a:r>
            <a:r>
              <a:rPr lang="zh-TW" altLang="zh-TW" sz="3200" dirty="0">
                <a:solidFill>
                  <a:schemeClr val="tx2"/>
                </a:solidFill>
              </a:rPr>
              <a:t>的偶像</a:t>
            </a:r>
            <a:endParaRPr lang="zh-TW" altLang="en-US" sz="3200" dirty="0">
              <a:solidFill>
                <a:schemeClr val="tx2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44120" y="2772217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dirty="0">
                <a:solidFill>
                  <a:srgbClr val="0070C0"/>
                </a:solidFill>
              </a:rPr>
              <a:t>斜掠</a:t>
            </a:r>
            <a:r>
              <a:rPr lang="zh-TW" altLang="zh-TW" sz="3200" dirty="0">
                <a:solidFill>
                  <a:schemeClr val="tx2"/>
                </a:solidFill>
              </a:rPr>
              <a:t>下來</a:t>
            </a:r>
            <a:endParaRPr lang="en-US" altLang="zh-TW" sz="3200" dirty="0">
              <a:solidFill>
                <a:schemeClr val="tx2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57880" y="3717032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chemeClr val="tx2"/>
                </a:solidFill>
              </a:rPr>
              <a:t>像有個</a:t>
            </a:r>
            <a:r>
              <a:rPr lang="zh-TW" altLang="en-US" sz="3200" dirty="0">
                <a:solidFill>
                  <a:srgbClr val="0070C0"/>
                </a:solidFill>
              </a:rPr>
              <a:t>小手</a:t>
            </a:r>
            <a:r>
              <a:rPr lang="zh-TW" altLang="en-US" sz="3200" dirty="0">
                <a:solidFill>
                  <a:schemeClr val="tx2"/>
                </a:solidFill>
              </a:rPr>
              <a:t>合在頰上</a:t>
            </a:r>
          </a:p>
        </p:txBody>
      </p:sp>
    </p:spTree>
    <p:extLst>
      <p:ext uri="{BB962C8B-B14F-4D97-AF65-F5344CB8AC3E}">
        <p14:creationId xmlns:p14="http://schemas.microsoft.com/office/powerpoint/2010/main" val="16862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寫文章的時候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347864" y="4221088"/>
            <a:ext cx="237626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/>
              <a:t>譬喻</a:t>
            </a:r>
            <a:endParaRPr lang="zh-TW" altLang="en-US" sz="3600" dirty="0"/>
          </a:p>
        </p:txBody>
      </p:sp>
      <p:sp>
        <p:nvSpPr>
          <p:cNvPr id="5" name="橢圓 4"/>
          <p:cNvSpPr/>
          <p:nvPr/>
        </p:nvSpPr>
        <p:spPr>
          <a:xfrm>
            <a:off x="467544" y="4194800"/>
            <a:ext cx="237626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/>
              <a:t>停一下</a:t>
            </a:r>
            <a:endParaRPr lang="zh-TW" altLang="en-US" sz="3600" dirty="0"/>
          </a:p>
        </p:txBody>
      </p:sp>
      <p:sp>
        <p:nvSpPr>
          <p:cNvPr id="6" name="橢圓 5"/>
          <p:cNvSpPr/>
          <p:nvPr/>
        </p:nvSpPr>
        <p:spPr>
          <a:xfrm>
            <a:off x="6228184" y="4194800"/>
            <a:ext cx="237626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有畫面</a:t>
            </a:r>
            <a:endParaRPr lang="zh-TW" altLang="en-US" dirty="0"/>
          </a:p>
        </p:txBody>
      </p:sp>
      <p:sp>
        <p:nvSpPr>
          <p:cNvPr id="7" name="弧形箭號 (下彎) 6"/>
          <p:cNvSpPr/>
          <p:nvPr/>
        </p:nvSpPr>
        <p:spPr>
          <a:xfrm>
            <a:off x="1655676" y="3579872"/>
            <a:ext cx="2772308" cy="576064"/>
          </a:xfrm>
          <a:prstGeom prst="curved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弧形箭號 (下彎) 7"/>
          <p:cNvSpPr/>
          <p:nvPr/>
        </p:nvSpPr>
        <p:spPr>
          <a:xfrm>
            <a:off x="4637296" y="3579872"/>
            <a:ext cx="2772308" cy="576064"/>
          </a:xfrm>
          <a:prstGeom prst="curved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964888" y="1556792"/>
            <a:ext cx="3420380" cy="172819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記得扣題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前後乎應</a:t>
            </a:r>
            <a:endParaRPr lang="zh-TW" altLang="en-US" sz="3600" dirty="0"/>
          </a:p>
        </p:txBody>
      </p:sp>
      <p:sp>
        <p:nvSpPr>
          <p:cNvPr id="10" name="圓角矩形 9"/>
          <p:cNvSpPr/>
          <p:nvPr/>
        </p:nvSpPr>
        <p:spPr>
          <a:xfrm>
            <a:off x="4637296" y="1556792"/>
            <a:ext cx="3420380" cy="172819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發會材料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/>
              <a:t>掌握結構</a:t>
            </a:r>
          </a:p>
        </p:txBody>
      </p:sp>
    </p:spTree>
    <p:extLst>
      <p:ext uri="{BB962C8B-B14F-4D97-AF65-F5344CB8AC3E}">
        <p14:creationId xmlns:p14="http://schemas.microsoft.com/office/powerpoint/2010/main" val="384896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問題討論時間啦～</a:t>
            </a:r>
          </a:p>
        </p:txBody>
      </p:sp>
    </p:spTree>
    <p:extLst>
      <p:ext uri="{BB962C8B-B14F-4D97-AF65-F5344CB8AC3E}">
        <p14:creationId xmlns:p14="http://schemas.microsoft.com/office/powerpoint/2010/main" val="101948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dirty="0"/>
              <a:t>寫作與閱讀的結合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59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閱讀跟寫作有關連嗎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265886"/>
              </p:ext>
            </p:extLst>
          </p:nvPr>
        </p:nvGraphicFramePr>
        <p:xfrm>
          <a:off x="3851920" y="2980755"/>
          <a:ext cx="1728192" cy="1878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576064"/>
                <a:gridCol w="576064"/>
              </a:tblGrid>
              <a:tr h="1878853">
                <a:tc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 marL="103225" marR="103225" marT="51612" marB="51612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 marL="103225" marR="103225" marT="51612" marB="51612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 marL="103225" marR="103225" marT="51612" marB="51612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936456" y="2498788"/>
            <a:ext cx="161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文章架構</a:t>
            </a:r>
            <a:endParaRPr lang="zh-TW" altLang="en-US" sz="2800" dirty="0"/>
          </a:p>
        </p:txBody>
      </p:sp>
      <p:pic>
        <p:nvPicPr>
          <p:cNvPr id="1026" name="Picture 2" descr="C:\Users\shelly0824\AppData\Local\Microsoft\Windows\INetCache\IE\90FVVMB0\bag-306845_960_720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50" y="2474341"/>
            <a:ext cx="2080681" cy="243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 rot="800673">
            <a:off x="1087838" y="3769216"/>
            <a:ext cx="1515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寫作材料</a:t>
            </a:r>
            <a:endParaRPr lang="zh-TW" altLang="en-US" sz="2400" dirty="0"/>
          </a:p>
        </p:txBody>
      </p:sp>
      <p:pic>
        <p:nvPicPr>
          <p:cNvPr id="1027" name="Picture 3" descr="C:\Users\shelly0824\AppData\Local\Microsoft\Windows\INetCache\IE\3SFWKR4P\magnifying-glass-30340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984" y="2654328"/>
            <a:ext cx="2142150" cy="222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6571107" y="3235104"/>
            <a:ext cx="978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觀察力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9603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zh-TW" altLang="en-US" dirty="0"/>
              <a:t>國高中作文的差別</a:t>
            </a:r>
            <a:endParaRPr lang="en-US" altLang="zh-TW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2800045"/>
              </p:ext>
            </p:extLst>
          </p:nvPr>
        </p:nvGraphicFramePr>
        <p:xfrm>
          <a:off x="179512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441916705"/>
              </p:ext>
            </p:extLst>
          </p:nvPr>
        </p:nvGraphicFramePr>
        <p:xfrm>
          <a:off x="3275856" y="1556792"/>
          <a:ext cx="691276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4637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7" t="11806" r="33281" b="6111"/>
          <a:stretch/>
        </p:blipFill>
        <p:spPr bwMode="auto">
          <a:xfrm>
            <a:off x="4295416" y="188640"/>
            <a:ext cx="4755506" cy="659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4" t="10279" r="32734" b="4784"/>
          <a:stretch/>
        </p:blipFill>
        <p:spPr bwMode="auto">
          <a:xfrm>
            <a:off x="85365" y="772289"/>
            <a:ext cx="4210051" cy="582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1623112" y="145977"/>
            <a:ext cx="1080120" cy="626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國中</a:t>
            </a:r>
            <a:endParaRPr lang="zh-TW" altLang="en-US" sz="3200" dirty="0"/>
          </a:p>
        </p:txBody>
      </p:sp>
      <p:sp>
        <p:nvSpPr>
          <p:cNvPr id="8" name="圓角矩形 7"/>
          <p:cNvSpPr/>
          <p:nvPr/>
        </p:nvSpPr>
        <p:spPr>
          <a:xfrm>
            <a:off x="5948168" y="188640"/>
            <a:ext cx="1110212" cy="626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高</a:t>
            </a:r>
            <a:r>
              <a:rPr lang="zh-TW" altLang="en-US" sz="3200" dirty="0" smtClean="0"/>
              <a:t>中</a:t>
            </a:r>
            <a:endParaRPr lang="zh-TW" altLang="en-US" sz="3200" dirty="0"/>
          </a:p>
        </p:txBody>
      </p:sp>
      <p:sp>
        <p:nvSpPr>
          <p:cNvPr id="7" name="矩形 6"/>
          <p:cNvSpPr/>
          <p:nvPr/>
        </p:nvSpPr>
        <p:spPr>
          <a:xfrm>
            <a:off x="85365" y="3861048"/>
            <a:ext cx="4126595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355976" y="1196752"/>
            <a:ext cx="4536504" cy="46805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圖說文字 8"/>
          <p:cNvSpPr/>
          <p:nvPr/>
        </p:nvSpPr>
        <p:spPr>
          <a:xfrm>
            <a:off x="1479096" y="1304764"/>
            <a:ext cx="2744048" cy="2586516"/>
          </a:xfrm>
          <a:custGeom>
            <a:avLst/>
            <a:gdLst>
              <a:gd name="connsiteX0" fmla="*/ 0 w 2448272"/>
              <a:gd name="connsiteY0" fmla="*/ 156020 h 936104"/>
              <a:gd name="connsiteX1" fmla="*/ 156020 w 2448272"/>
              <a:gd name="connsiteY1" fmla="*/ 0 h 936104"/>
              <a:gd name="connsiteX2" fmla="*/ 1428159 w 2448272"/>
              <a:gd name="connsiteY2" fmla="*/ 0 h 936104"/>
              <a:gd name="connsiteX3" fmla="*/ 1428159 w 2448272"/>
              <a:gd name="connsiteY3" fmla="*/ 0 h 936104"/>
              <a:gd name="connsiteX4" fmla="*/ 2040227 w 2448272"/>
              <a:gd name="connsiteY4" fmla="*/ 0 h 936104"/>
              <a:gd name="connsiteX5" fmla="*/ 2292252 w 2448272"/>
              <a:gd name="connsiteY5" fmla="*/ 0 h 936104"/>
              <a:gd name="connsiteX6" fmla="*/ 2448272 w 2448272"/>
              <a:gd name="connsiteY6" fmla="*/ 156020 h 936104"/>
              <a:gd name="connsiteX7" fmla="*/ 2448272 w 2448272"/>
              <a:gd name="connsiteY7" fmla="*/ 546061 h 936104"/>
              <a:gd name="connsiteX8" fmla="*/ 2448272 w 2448272"/>
              <a:gd name="connsiteY8" fmla="*/ 546061 h 936104"/>
              <a:gd name="connsiteX9" fmla="*/ 2448272 w 2448272"/>
              <a:gd name="connsiteY9" fmla="*/ 780087 h 936104"/>
              <a:gd name="connsiteX10" fmla="*/ 2448272 w 2448272"/>
              <a:gd name="connsiteY10" fmla="*/ 780084 h 936104"/>
              <a:gd name="connsiteX11" fmla="*/ 2292252 w 2448272"/>
              <a:gd name="connsiteY11" fmla="*/ 936104 h 936104"/>
              <a:gd name="connsiteX12" fmla="*/ 2040227 w 2448272"/>
              <a:gd name="connsiteY12" fmla="*/ 936104 h 936104"/>
              <a:gd name="connsiteX13" fmla="*/ 2744048 w 2448272"/>
              <a:gd name="connsiteY13" fmla="*/ 1345724 h 936104"/>
              <a:gd name="connsiteX14" fmla="*/ 1428159 w 2448272"/>
              <a:gd name="connsiteY14" fmla="*/ 936104 h 936104"/>
              <a:gd name="connsiteX15" fmla="*/ 156020 w 2448272"/>
              <a:gd name="connsiteY15" fmla="*/ 936104 h 936104"/>
              <a:gd name="connsiteX16" fmla="*/ 0 w 2448272"/>
              <a:gd name="connsiteY16" fmla="*/ 780084 h 936104"/>
              <a:gd name="connsiteX17" fmla="*/ 0 w 2448272"/>
              <a:gd name="connsiteY17" fmla="*/ 780087 h 936104"/>
              <a:gd name="connsiteX18" fmla="*/ 0 w 2448272"/>
              <a:gd name="connsiteY18" fmla="*/ 546061 h 936104"/>
              <a:gd name="connsiteX19" fmla="*/ 0 w 2448272"/>
              <a:gd name="connsiteY19" fmla="*/ 546061 h 936104"/>
              <a:gd name="connsiteX20" fmla="*/ 0 w 2448272"/>
              <a:gd name="connsiteY20" fmla="*/ 156020 h 936104"/>
              <a:gd name="connsiteX0" fmla="*/ 0 w 2744048"/>
              <a:gd name="connsiteY0" fmla="*/ 156020 h 1345724"/>
              <a:gd name="connsiteX1" fmla="*/ 156020 w 2744048"/>
              <a:gd name="connsiteY1" fmla="*/ 0 h 1345724"/>
              <a:gd name="connsiteX2" fmla="*/ 1428159 w 2744048"/>
              <a:gd name="connsiteY2" fmla="*/ 0 h 1345724"/>
              <a:gd name="connsiteX3" fmla="*/ 1428159 w 2744048"/>
              <a:gd name="connsiteY3" fmla="*/ 0 h 1345724"/>
              <a:gd name="connsiteX4" fmla="*/ 2040227 w 2744048"/>
              <a:gd name="connsiteY4" fmla="*/ 0 h 1345724"/>
              <a:gd name="connsiteX5" fmla="*/ 2292252 w 2744048"/>
              <a:gd name="connsiteY5" fmla="*/ 0 h 1345724"/>
              <a:gd name="connsiteX6" fmla="*/ 2448272 w 2744048"/>
              <a:gd name="connsiteY6" fmla="*/ 156020 h 1345724"/>
              <a:gd name="connsiteX7" fmla="*/ 2448272 w 2744048"/>
              <a:gd name="connsiteY7" fmla="*/ 546061 h 1345724"/>
              <a:gd name="connsiteX8" fmla="*/ 2448272 w 2744048"/>
              <a:gd name="connsiteY8" fmla="*/ 546061 h 1345724"/>
              <a:gd name="connsiteX9" fmla="*/ 2448272 w 2744048"/>
              <a:gd name="connsiteY9" fmla="*/ 780087 h 1345724"/>
              <a:gd name="connsiteX10" fmla="*/ 2448272 w 2744048"/>
              <a:gd name="connsiteY10" fmla="*/ 780084 h 1345724"/>
              <a:gd name="connsiteX11" fmla="*/ 2292252 w 2744048"/>
              <a:gd name="connsiteY11" fmla="*/ 936104 h 1345724"/>
              <a:gd name="connsiteX12" fmla="*/ 2040227 w 2744048"/>
              <a:gd name="connsiteY12" fmla="*/ 936104 h 1345724"/>
              <a:gd name="connsiteX13" fmla="*/ 2744048 w 2744048"/>
              <a:gd name="connsiteY13" fmla="*/ 1345724 h 1345724"/>
              <a:gd name="connsiteX14" fmla="*/ 1428159 w 2744048"/>
              <a:gd name="connsiteY14" fmla="*/ 936104 h 1345724"/>
              <a:gd name="connsiteX15" fmla="*/ 1099512 w 2744048"/>
              <a:gd name="connsiteY15" fmla="*/ 935516 h 1345724"/>
              <a:gd name="connsiteX16" fmla="*/ 156020 w 2744048"/>
              <a:gd name="connsiteY16" fmla="*/ 936104 h 1345724"/>
              <a:gd name="connsiteX17" fmla="*/ 0 w 2744048"/>
              <a:gd name="connsiteY17" fmla="*/ 780084 h 1345724"/>
              <a:gd name="connsiteX18" fmla="*/ 0 w 2744048"/>
              <a:gd name="connsiteY18" fmla="*/ 780087 h 1345724"/>
              <a:gd name="connsiteX19" fmla="*/ 0 w 2744048"/>
              <a:gd name="connsiteY19" fmla="*/ 546061 h 1345724"/>
              <a:gd name="connsiteX20" fmla="*/ 0 w 2744048"/>
              <a:gd name="connsiteY20" fmla="*/ 546061 h 1345724"/>
              <a:gd name="connsiteX21" fmla="*/ 0 w 2744048"/>
              <a:gd name="connsiteY21" fmla="*/ 156020 h 1345724"/>
              <a:gd name="connsiteX0" fmla="*/ 0 w 2744048"/>
              <a:gd name="connsiteY0" fmla="*/ 156020 h 1345724"/>
              <a:gd name="connsiteX1" fmla="*/ 156020 w 2744048"/>
              <a:gd name="connsiteY1" fmla="*/ 0 h 1345724"/>
              <a:gd name="connsiteX2" fmla="*/ 1428159 w 2744048"/>
              <a:gd name="connsiteY2" fmla="*/ 0 h 1345724"/>
              <a:gd name="connsiteX3" fmla="*/ 1428159 w 2744048"/>
              <a:gd name="connsiteY3" fmla="*/ 0 h 1345724"/>
              <a:gd name="connsiteX4" fmla="*/ 2040227 w 2744048"/>
              <a:gd name="connsiteY4" fmla="*/ 0 h 1345724"/>
              <a:gd name="connsiteX5" fmla="*/ 2292252 w 2744048"/>
              <a:gd name="connsiteY5" fmla="*/ 0 h 1345724"/>
              <a:gd name="connsiteX6" fmla="*/ 2448272 w 2744048"/>
              <a:gd name="connsiteY6" fmla="*/ 156020 h 1345724"/>
              <a:gd name="connsiteX7" fmla="*/ 2448272 w 2744048"/>
              <a:gd name="connsiteY7" fmla="*/ 546061 h 1345724"/>
              <a:gd name="connsiteX8" fmla="*/ 2448272 w 2744048"/>
              <a:gd name="connsiteY8" fmla="*/ 546061 h 1345724"/>
              <a:gd name="connsiteX9" fmla="*/ 2448272 w 2744048"/>
              <a:gd name="connsiteY9" fmla="*/ 780087 h 1345724"/>
              <a:gd name="connsiteX10" fmla="*/ 2448272 w 2744048"/>
              <a:gd name="connsiteY10" fmla="*/ 780084 h 1345724"/>
              <a:gd name="connsiteX11" fmla="*/ 2292252 w 2744048"/>
              <a:gd name="connsiteY11" fmla="*/ 936104 h 1345724"/>
              <a:gd name="connsiteX12" fmla="*/ 2040227 w 2744048"/>
              <a:gd name="connsiteY12" fmla="*/ 936104 h 1345724"/>
              <a:gd name="connsiteX13" fmla="*/ 2744048 w 2744048"/>
              <a:gd name="connsiteY13" fmla="*/ 1345724 h 1345724"/>
              <a:gd name="connsiteX14" fmla="*/ 1428159 w 2744048"/>
              <a:gd name="connsiteY14" fmla="*/ 936104 h 1345724"/>
              <a:gd name="connsiteX15" fmla="*/ 1099512 w 2744048"/>
              <a:gd name="connsiteY15" fmla="*/ 935516 h 1345724"/>
              <a:gd name="connsiteX16" fmla="*/ 649424 w 2744048"/>
              <a:gd name="connsiteY16" fmla="*/ 930436 h 1345724"/>
              <a:gd name="connsiteX17" fmla="*/ 156020 w 2744048"/>
              <a:gd name="connsiteY17" fmla="*/ 936104 h 1345724"/>
              <a:gd name="connsiteX18" fmla="*/ 0 w 2744048"/>
              <a:gd name="connsiteY18" fmla="*/ 780084 h 1345724"/>
              <a:gd name="connsiteX19" fmla="*/ 0 w 2744048"/>
              <a:gd name="connsiteY19" fmla="*/ 780087 h 1345724"/>
              <a:gd name="connsiteX20" fmla="*/ 0 w 2744048"/>
              <a:gd name="connsiteY20" fmla="*/ 546061 h 1345724"/>
              <a:gd name="connsiteX21" fmla="*/ 0 w 2744048"/>
              <a:gd name="connsiteY21" fmla="*/ 546061 h 1345724"/>
              <a:gd name="connsiteX22" fmla="*/ 0 w 2744048"/>
              <a:gd name="connsiteY22" fmla="*/ 156020 h 1345724"/>
              <a:gd name="connsiteX0" fmla="*/ 0 w 2744048"/>
              <a:gd name="connsiteY0" fmla="*/ 156020 h 1345724"/>
              <a:gd name="connsiteX1" fmla="*/ 156020 w 2744048"/>
              <a:gd name="connsiteY1" fmla="*/ 0 h 1345724"/>
              <a:gd name="connsiteX2" fmla="*/ 1428159 w 2744048"/>
              <a:gd name="connsiteY2" fmla="*/ 0 h 1345724"/>
              <a:gd name="connsiteX3" fmla="*/ 1428159 w 2744048"/>
              <a:gd name="connsiteY3" fmla="*/ 0 h 1345724"/>
              <a:gd name="connsiteX4" fmla="*/ 2040227 w 2744048"/>
              <a:gd name="connsiteY4" fmla="*/ 0 h 1345724"/>
              <a:gd name="connsiteX5" fmla="*/ 2292252 w 2744048"/>
              <a:gd name="connsiteY5" fmla="*/ 0 h 1345724"/>
              <a:gd name="connsiteX6" fmla="*/ 2448272 w 2744048"/>
              <a:gd name="connsiteY6" fmla="*/ 156020 h 1345724"/>
              <a:gd name="connsiteX7" fmla="*/ 2448272 w 2744048"/>
              <a:gd name="connsiteY7" fmla="*/ 546061 h 1345724"/>
              <a:gd name="connsiteX8" fmla="*/ 2448272 w 2744048"/>
              <a:gd name="connsiteY8" fmla="*/ 546061 h 1345724"/>
              <a:gd name="connsiteX9" fmla="*/ 2448272 w 2744048"/>
              <a:gd name="connsiteY9" fmla="*/ 780087 h 1345724"/>
              <a:gd name="connsiteX10" fmla="*/ 2448272 w 2744048"/>
              <a:gd name="connsiteY10" fmla="*/ 780084 h 1345724"/>
              <a:gd name="connsiteX11" fmla="*/ 2292252 w 2744048"/>
              <a:gd name="connsiteY11" fmla="*/ 936104 h 1345724"/>
              <a:gd name="connsiteX12" fmla="*/ 2040227 w 2744048"/>
              <a:gd name="connsiteY12" fmla="*/ 936104 h 1345724"/>
              <a:gd name="connsiteX13" fmla="*/ 2744048 w 2744048"/>
              <a:gd name="connsiteY13" fmla="*/ 1345724 h 1345724"/>
              <a:gd name="connsiteX14" fmla="*/ 1428159 w 2744048"/>
              <a:gd name="connsiteY14" fmla="*/ 936104 h 1345724"/>
              <a:gd name="connsiteX15" fmla="*/ 1099512 w 2744048"/>
              <a:gd name="connsiteY15" fmla="*/ 935516 h 1345724"/>
              <a:gd name="connsiteX16" fmla="*/ 649424 w 2744048"/>
              <a:gd name="connsiteY16" fmla="*/ 930436 h 1345724"/>
              <a:gd name="connsiteX17" fmla="*/ 156020 w 2744048"/>
              <a:gd name="connsiteY17" fmla="*/ 936104 h 1345724"/>
              <a:gd name="connsiteX18" fmla="*/ 0 w 2744048"/>
              <a:gd name="connsiteY18" fmla="*/ 780084 h 1345724"/>
              <a:gd name="connsiteX19" fmla="*/ 0 w 2744048"/>
              <a:gd name="connsiteY19" fmla="*/ 780087 h 1345724"/>
              <a:gd name="connsiteX20" fmla="*/ 0 w 2744048"/>
              <a:gd name="connsiteY20" fmla="*/ 546061 h 1345724"/>
              <a:gd name="connsiteX21" fmla="*/ 0 w 2744048"/>
              <a:gd name="connsiteY21" fmla="*/ 546061 h 1345724"/>
              <a:gd name="connsiteX22" fmla="*/ 0 w 2744048"/>
              <a:gd name="connsiteY22" fmla="*/ 156020 h 1345724"/>
              <a:gd name="connsiteX0" fmla="*/ 0 w 2744048"/>
              <a:gd name="connsiteY0" fmla="*/ 156020 h 1345724"/>
              <a:gd name="connsiteX1" fmla="*/ 156020 w 2744048"/>
              <a:gd name="connsiteY1" fmla="*/ 0 h 1345724"/>
              <a:gd name="connsiteX2" fmla="*/ 1428159 w 2744048"/>
              <a:gd name="connsiteY2" fmla="*/ 0 h 1345724"/>
              <a:gd name="connsiteX3" fmla="*/ 1428159 w 2744048"/>
              <a:gd name="connsiteY3" fmla="*/ 0 h 1345724"/>
              <a:gd name="connsiteX4" fmla="*/ 2040227 w 2744048"/>
              <a:gd name="connsiteY4" fmla="*/ 0 h 1345724"/>
              <a:gd name="connsiteX5" fmla="*/ 2292252 w 2744048"/>
              <a:gd name="connsiteY5" fmla="*/ 0 h 1345724"/>
              <a:gd name="connsiteX6" fmla="*/ 2448272 w 2744048"/>
              <a:gd name="connsiteY6" fmla="*/ 156020 h 1345724"/>
              <a:gd name="connsiteX7" fmla="*/ 2448272 w 2744048"/>
              <a:gd name="connsiteY7" fmla="*/ 546061 h 1345724"/>
              <a:gd name="connsiteX8" fmla="*/ 2448272 w 2744048"/>
              <a:gd name="connsiteY8" fmla="*/ 546061 h 1345724"/>
              <a:gd name="connsiteX9" fmla="*/ 2448272 w 2744048"/>
              <a:gd name="connsiteY9" fmla="*/ 780087 h 1345724"/>
              <a:gd name="connsiteX10" fmla="*/ 2448272 w 2744048"/>
              <a:gd name="connsiteY10" fmla="*/ 780084 h 1345724"/>
              <a:gd name="connsiteX11" fmla="*/ 2292252 w 2744048"/>
              <a:gd name="connsiteY11" fmla="*/ 936104 h 1345724"/>
              <a:gd name="connsiteX12" fmla="*/ 2040227 w 2744048"/>
              <a:gd name="connsiteY12" fmla="*/ 936104 h 1345724"/>
              <a:gd name="connsiteX13" fmla="*/ 2744048 w 2744048"/>
              <a:gd name="connsiteY13" fmla="*/ 1345724 h 1345724"/>
              <a:gd name="connsiteX14" fmla="*/ 1428159 w 2744048"/>
              <a:gd name="connsiteY14" fmla="*/ 936104 h 1345724"/>
              <a:gd name="connsiteX15" fmla="*/ 1099512 w 2744048"/>
              <a:gd name="connsiteY15" fmla="*/ 935516 h 1345724"/>
              <a:gd name="connsiteX16" fmla="*/ 878024 w 2744048"/>
              <a:gd name="connsiteY16" fmla="*/ 940596 h 1345724"/>
              <a:gd name="connsiteX17" fmla="*/ 649424 w 2744048"/>
              <a:gd name="connsiteY17" fmla="*/ 930436 h 1345724"/>
              <a:gd name="connsiteX18" fmla="*/ 156020 w 2744048"/>
              <a:gd name="connsiteY18" fmla="*/ 936104 h 1345724"/>
              <a:gd name="connsiteX19" fmla="*/ 0 w 2744048"/>
              <a:gd name="connsiteY19" fmla="*/ 780084 h 1345724"/>
              <a:gd name="connsiteX20" fmla="*/ 0 w 2744048"/>
              <a:gd name="connsiteY20" fmla="*/ 780087 h 1345724"/>
              <a:gd name="connsiteX21" fmla="*/ 0 w 2744048"/>
              <a:gd name="connsiteY21" fmla="*/ 546061 h 1345724"/>
              <a:gd name="connsiteX22" fmla="*/ 0 w 2744048"/>
              <a:gd name="connsiteY22" fmla="*/ 546061 h 1345724"/>
              <a:gd name="connsiteX23" fmla="*/ 0 w 2744048"/>
              <a:gd name="connsiteY23" fmla="*/ 156020 h 1345724"/>
              <a:gd name="connsiteX0" fmla="*/ 0 w 2744048"/>
              <a:gd name="connsiteY0" fmla="*/ 156020 h 2418876"/>
              <a:gd name="connsiteX1" fmla="*/ 156020 w 2744048"/>
              <a:gd name="connsiteY1" fmla="*/ 0 h 2418876"/>
              <a:gd name="connsiteX2" fmla="*/ 1428159 w 2744048"/>
              <a:gd name="connsiteY2" fmla="*/ 0 h 2418876"/>
              <a:gd name="connsiteX3" fmla="*/ 1428159 w 2744048"/>
              <a:gd name="connsiteY3" fmla="*/ 0 h 2418876"/>
              <a:gd name="connsiteX4" fmla="*/ 2040227 w 2744048"/>
              <a:gd name="connsiteY4" fmla="*/ 0 h 2418876"/>
              <a:gd name="connsiteX5" fmla="*/ 2292252 w 2744048"/>
              <a:gd name="connsiteY5" fmla="*/ 0 h 2418876"/>
              <a:gd name="connsiteX6" fmla="*/ 2448272 w 2744048"/>
              <a:gd name="connsiteY6" fmla="*/ 156020 h 2418876"/>
              <a:gd name="connsiteX7" fmla="*/ 2448272 w 2744048"/>
              <a:gd name="connsiteY7" fmla="*/ 546061 h 2418876"/>
              <a:gd name="connsiteX8" fmla="*/ 2448272 w 2744048"/>
              <a:gd name="connsiteY8" fmla="*/ 546061 h 2418876"/>
              <a:gd name="connsiteX9" fmla="*/ 2448272 w 2744048"/>
              <a:gd name="connsiteY9" fmla="*/ 780087 h 2418876"/>
              <a:gd name="connsiteX10" fmla="*/ 2448272 w 2744048"/>
              <a:gd name="connsiteY10" fmla="*/ 780084 h 2418876"/>
              <a:gd name="connsiteX11" fmla="*/ 2292252 w 2744048"/>
              <a:gd name="connsiteY11" fmla="*/ 936104 h 2418876"/>
              <a:gd name="connsiteX12" fmla="*/ 2040227 w 2744048"/>
              <a:gd name="connsiteY12" fmla="*/ 936104 h 2418876"/>
              <a:gd name="connsiteX13" fmla="*/ 2744048 w 2744048"/>
              <a:gd name="connsiteY13" fmla="*/ 1345724 h 2418876"/>
              <a:gd name="connsiteX14" fmla="*/ 1428159 w 2744048"/>
              <a:gd name="connsiteY14" fmla="*/ 936104 h 2418876"/>
              <a:gd name="connsiteX15" fmla="*/ 1099512 w 2744048"/>
              <a:gd name="connsiteY15" fmla="*/ 935516 h 2418876"/>
              <a:gd name="connsiteX16" fmla="*/ 578304 w 2744048"/>
              <a:gd name="connsiteY16" fmla="*/ 2418876 h 2418876"/>
              <a:gd name="connsiteX17" fmla="*/ 649424 w 2744048"/>
              <a:gd name="connsiteY17" fmla="*/ 930436 h 2418876"/>
              <a:gd name="connsiteX18" fmla="*/ 156020 w 2744048"/>
              <a:gd name="connsiteY18" fmla="*/ 936104 h 2418876"/>
              <a:gd name="connsiteX19" fmla="*/ 0 w 2744048"/>
              <a:gd name="connsiteY19" fmla="*/ 780084 h 2418876"/>
              <a:gd name="connsiteX20" fmla="*/ 0 w 2744048"/>
              <a:gd name="connsiteY20" fmla="*/ 780087 h 2418876"/>
              <a:gd name="connsiteX21" fmla="*/ 0 w 2744048"/>
              <a:gd name="connsiteY21" fmla="*/ 546061 h 2418876"/>
              <a:gd name="connsiteX22" fmla="*/ 0 w 2744048"/>
              <a:gd name="connsiteY22" fmla="*/ 546061 h 2418876"/>
              <a:gd name="connsiteX23" fmla="*/ 0 w 2744048"/>
              <a:gd name="connsiteY23" fmla="*/ 156020 h 2418876"/>
              <a:gd name="connsiteX0" fmla="*/ 0 w 2744048"/>
              <a:gd name="connsiteY0" fmla="*/ 156020 h 2586516"/>
              <a:gd name="connsiteX1" fmla="*/ 156020 w 2744048"/>
              <a:gd name="connsiteY1" fmla="*/ 0 h 2586516"/>
              <a:gd name="connsiteX2" fmla="*/ 1428159 w 2744048"/>
              <a:gd name="connsiteY2" fmla="*/ 0 h 2586516"/>
              <a:gd name="connsiteX3" fmla="*/ 1428159 w 2744048"/>
              <a:gd name="connsiteY3" fmla="*/ 0 h 2586516"/>
              <a:gd name="connsiteX4" fmla="*/ 2040227 w 2744048"/>
              <a:gd name="connsiteY4" fmla="*/ 0 h 2586516"/>
              <a:gd name="connsiteX5" fmla="*/ 2292252 w 2744048"/>
              <a:gd name="connsiteY5" fmla="*/ 0 h 2586516"/>
              <a:gd name="connsiteX6" fmla="*/ 2448272 w 2744048"/>
              <a:gd name="connsiteY6" fmla="*/ 156020 h 2586516"/>
              <a:gd name="connsiteX7" fmla="*/ 2448272 w 2744048"/>
              <a:gd name="connsiteY7" fmla="*/ 546061 h 2586516"/>
              <a:gd name="connsiteX8" fmla="*/ 2448272 w 2744048"/>
              <a:gd name="connsiteY8" fmla="*/ 546061 h 2586516"/>
              <a:gd name="connsiteX9" fmla="*/ 2448272 w 2744048"/>
              <a:gd name="connsiteY9" fmla="*/ 780087 h 2586516"/>
              <a:gd name="connsiteX10" fmla="*/ 2448272 w 2744048"/>
              <a:gd name="connsiteY10" fmla="*/ 780084 h 2586516"/>
              <a:gd name="connsiteX11" fmla="*/ 2292252 w 2744048"/>
              <a:gd name="connsiteY11" fmla="*/ 936104 h 2586516"/>
              <a:gd name="connsiteX12" fmla="*/ 2040227 w 2744048"/>
              <a:gd name="connsiteY12" fmla="*/ 936104 h 2586516"/>
              <a:gd name="connsiteX13" fmla="*/ 2744048 w 2744048"/>
              <a:gd name="connsiteY13" fmla="*/ 1345724 h 2586516"/>
              <a:gd name="connsiteX14" fmla="*/ 1428159 w 2744048"/>
              <a:gd name="connsiteY14" fmla="*/ 936104 h 2586516"/>
              <a:gd name="connsiteX15" fmla="*/ 1099512 w 2744048"/>
              <a:gd name="connsiteY15" fmla="*/ 935516 h 2586516"/>
              <a:gd name="connsiteX16" fmla="*/ 568144 w 2744048"/>
              <a:gd name="connsiteY16" fmla="*/ 2586516 h 2586516"/>
              <a:gd name="connsiteX17" fmla="*/ 649424 w 2744048"/>
              <a:gd name="connsiteY17" fmla="*/ 930436 h 2586516"/>
              <a:gd name="connsiteX18" fmla="*/ 156020 w 2744048"/>
              <a:gd name="connsiteY18" fmla="*/ 936104 h 2586516"/>
              <a:gd name="connsiteX19" fmla="*/ 0 w 2744048"/>
              <a:gd name="connsiteY19" fmla="*/ 780084 h 2586516"/>
              <a:gd name="connsiteX20" fmla="*/ 0 w 2744048"/>
              <a:gd name="connsiteY20" fmla="*/ 780087 h 2586516"/>
              <a:gd name="connsiteX21" fmla="*/ 0 w 2744048"/>
              <a:gd name="connsiteY21" fmla="*/ 546061 h 2586516"/>
              <a:gd name="connsiteX22" fmla="*/ 0 w 2744048"/>
              <a:gd name="connsiteY22" fmla="*/ 546061 h 2586516"/>
              <a:gd name="connsiteX23" fmla="*/ 0 w 2744048"/>
              <a:gd name="connsiteY23" fmla="*/ 156020 h 2586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744048" h="2586516">
                <a:moveTo>
                  <a:pt x="0" y="156020"/>
                </a:moveTo>
                <a:cubicBezTo>
                  <a:pt x="0" y="69853"/>
                  <a:pt x="69853" y="0"/>
                  <a:pt x="156020" y="0"/>
                </a:cubicBezTo>
                <a:lnTo>
                  <a:pt x="1428159" y="0"/>
                </a:lnTo>
                <a:lnTo>
                  <a:pt x="1428159" y="0"/>
                </a:lnTo>
                <a:lnTo>
                  <a:pt x="2040227" y="0"/>
                </a:lnTo>
                <a:lnTo>
                  <a:pt x="2292252" y="0"/>
                </a:lnTo>
                <a:cubicBezTo>
                  <a:pt x="2378419" y="0"/>
                  <a:pt x="2448272" y="69853"/>
                  <a:pt x="2448272" y="156020"/>
                </a:cubicBezTo>
                <a:lnTo>
                  <a:pt x="2448272" y="546061"/>
                </a:lnTo>
                <a:lnTo>
                  <a:pt x="2448272" y="546061"/>
                </a:lnTo>
                <a:lnTo>
                  <a:pt x="2448272" y="780087"/>
                </a:lnTo>
                <a:lnTo>
                  <a:pt x="2448272" y="780084"/>
                </a:lnTo>
                <a:cubicBezTo>
                  <a:pt x="2448272" y="866251"/>
                  <a:pt x="2378419" y="936104"/>
                  <a:pt x="2292252" y="936104"/>
                </a:cubicBezTo>
                <a:lnTo>
                  <a:pt x="2040227" y="936104"/>
                </a:lnTo>
                <a:lnTo>
                  <a:pt x="2744048" y="1345724"/>
                </a:lnTo>
                <a:lnTo>
                  <a:pt x="1428159" y="936104"/>
                </a:lnTo>
                <a:lnTo>
                  <a:pt x="1099512" y="935516"/>
                </a:lnTo>
                <a:lnTo>
                  <a:pt x="568144" y="2586516"/>
                </a:lnTo>
                <a:lnTo>
                  <a:pt x="649424" y="930436"/>
                </a:lnTo>
                <a:lnTo>
                  <a:pt x="156020" y="936104"/>
                </a:lnTo>
                <a:cubicBezTo>
                  <a:pt x="69853" y="936104"/>
                  <a:pt x="0" y="866251"/>
                  <a:pt x="0" y="780084"/>
                </a:cubicBezTo>
                <a:lnTo>
                  <a:pt x="0" y="780087"/>
                </a:lnTo>
                <a:lnTo>
                  <a:pt x="0" y="546061"/>
                </a:lnTo>
                <a:lnTo>
                  <a:pt x="0" y="546061"/>
                </a:lnTo>
                <a:lnTo>
                  <a:pt x="0" y="156020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3200" dirty="0" smtClean="0"/>
          </a:p>
        </p:txBody>
      </p:sp>
      <p:sp>
        <p:nvSpPr>
          <p:cNvPr id="10" name="文字方塊 9"/>
          <p:cNvSpPr txBox="1"/>
          <p:nvPr/>
        </p:nvSpPr>
        <p:spPr>
          <a:xfrm>
            <a:off x="1660836" y="1537628"/>
            <a:ext cx="208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</a:rPr>
              <a:t>篇幅差異</a:t>
            </a:r>
            <a:r>
              <a:rPr lang="zh-TW" altLang="en-US" sz="2800" dirty="0" smtClean="0">
                <a:solidFill>
                  <a:schemeClr val="bg1"/>
                </a:solidFill>
              </a:rPr>
              <a:t>大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1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" t="26934" r="6840" b="27466"/>
          <a:stretch/>
        </p:blipFill>
        <p:spPr bwMode="auto">
          <a:xfrm>
            <a:off x="266392" y="768080"/>
            <a:ext cx="8621588" cy="239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2" t="41389" r="5157" b="20556"/>
          <a:stretch/>
        </p:blipFill>
        <p:spPr bwMode="auto">
          <a:xfrm>
            <a:off x="136682" y="3933056"/>
            <a:ext cx="8727210" cy="195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4018840" y="72825"/>
            <a:ext cx="1080120" cy="626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國中</a:t>
            </a:r>
            <a:endParaRPr lang="zh-TW" altLang="en-US" sz="3200" dirty="0"/>
          </a:p>
        </p:txBody>
      </p:sp>
      <p:sp>
        <p:nvSpPr>
          <p:cNvPr id="7" name="圓角矩形 6"/>
          <p:cNvSpPr/>
          <p:nvPr/>
        </p:nvSpPr>
        <p:spPr>
          <a:xfrm>
            <a:off x="4022080" y="3289592"/>
            <a:ext cx="1110212" cy="626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高</a:t>
            </a:r>
            <a:r>
              <a:rPr lang="zh-TW" altLang="en-US" sz="3200" dirty="0" smtClean="0"/>
              <a:t>中</a:t>
            </a:r>
            <a:endParaRPr lang="zh-TW" altLang="en-US" sz="3200" dirty="0"/>
          </a:p>
        </p:txBody>
      </p:sp>
      <p:sp>
        <p:nvSpPr>
          <p:cNvPr id="9" name="矩形 8"/>
          <p:cNvSpPr/>
          <p:nvPr/>
        </p:nvSpPr>
        <p:spPr>
          <a:xfrm>
            <a:off x="2483768" y="2780928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5724128" y="4293096"/>
            <a:ext cx="5040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045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高中作文三部曲</a:t>
            </a:r>
            <a:endParaRPr lang="zh-TW" altLang="en-US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065165368"/>
              </p:ext>
            </p:extLst>
          </p:nvPr>
        </p:nvGraphicFramePr>
        <p:xfrm>
          <a:off x="179512" y="764704"/>
          <a:ext cx="8907116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755006171"/>
              </p:ext>
            </p:extLst>
          </p:nvPr>
        </p:nvGraphicFramePr>
        <p:xfrm>
          <a:off x="2915816" y="3212976"/>
          <a:ext cx="3456384" cy="2335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弧形箭號 (上彎) 13"/>
          <p:cNvSpPr/>
          <p:nvPr/>
        </p:nvSpPr>
        <p:spPr>
          <a:xfrm>
            <a:off x="1343325" y="3068960"/>
            <a:ext cx="2880320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弧形箭號 (上彎) 14"/>
          <p:cNvSpPr/>
          <p:nvPr/>
        </p:nvSpPr>
        <p:spPr>
          <a:xfrm>
            <a:off x="5004048" y="3068960"/>
            <a:ext cx="2880320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9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dirty="0"/>
              <a:t>從文章學到的技巧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682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502</TotalTime>
  <Words>883</Words>
  <Application>Microsoft Office PowerPoint</Application>
  <PresentationFormat>如螢幕大小 (4:3)</PresentationFormat>
  <Paragraphs>119</Paragraphs>
  <Slides>26</Slides>
  <Notes>0</Notes>
  <HiddenSlides>1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旅程</vt:lpstr>
      <vt:lpstr>閱讀&amp;作文講座</vt:lpstr>
      <vt:lpstr>分享內容</vt:lpstr>
      <vt:lpstr>寫作與閱讀的結合 </vt:lpstr>
      <vt:lpstr>閱讀跟寫作有關連嗎?</vt:lpstr>
      <vt:lpstr>國高中作文的差別</vt:lpstr>
      <vt:lpstr>PowerPoint 簡報</vt:lpstr>
      <vt:lpstr>PowerPoint 簡報</vt:lpstr>
      <vt:lpstr>高中作文三部曲</vt:lpstr>
      <vt:lpstr>從文章學到的技巧 </vt:lpstr>
      <vt:lpstr>如何有效率閱讀？</vt:lpstr>
      <vt:lpstr>模仿文章的寫作手法</vt:lpstr>
      <vt:lpstr>一、分段落   (第一段)</vt:lpstr>
      <vt:lpstr>PowerPoint 簡報</vt:lpstr>
      <vt:lpstr>文章層次     聚焦手法</vt:lpstr>
      <vt:lpstr>小試身手      (第二段)</vt:lpstr>
      <vt:lpstr>PowerPoint 簡報</vt:lpstr>
      <vt:lpstr>(第三段)</vt:lpstr>
      <vt:lpstr>醉翁亭記的寫作材料</vt:lpstr>
      <vt:lpstr>醉翁亭記的寫作手法</vt:lpstr>
      <vt:lpstr>作文常遇到的瓶頸</vt:lpstr>
      <vt:lpstr>寫作文的材料有什麼?</vt:lpstr>
      <vt:lpstr>偏題了怎麼辦？</vt:lpstr>
      <vt:lpstr>抒情文好籠統…</vt:lpstr>
      <vt:lpstr>具體描寫手法</vt:lpstr>
      <vt:lpstr>寫文章的時候</vt:lpstr>
      <vt:lpstr>問題討論時間啦～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閱讀&amp;作文講座</dc:title>
  <dc:creator>shelly0824</dc:creator>
  <cp:lastModifiedBy>shelly0824</cp:lastModifiedBy>
  <cp:revision>54</cp:revision>
  <dcterms:created xsi:type="dcterms:W3CDTF">2017-10-04T21:03:04Z</dcterms:created>
  <dcterms:modified xsi:type="dcterms:W3CDTF">2017-10-17T15:53:28Z</dcterms:modified>
</cp:coreProperties>
</file>