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9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61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25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38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67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2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52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96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08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41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0CAD-6302-4493-AE58-D7D486F2B9C9}" type="datetimeFigureOut">
              <a:rPr lang="zh-TW" altLang="en-US" smtClean="0"/>
              <a:t>2021/11/5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A666-A9D9-4344-A270-E389F66615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6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9"/>
            <a:ext cx="12192000" cy="6878429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80570" y="3343482"/>
            <a:ext cx="6945320" cy="619932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線上請假系統說明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8573984" y="4441371"/>
            <a:ext cx="2992582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點這裡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彎箭號 5"/>
          <p:cNvSpPr/>
          <p:nvPr/>
        </p:nvSpPr>
        <p:spPr>
          <a:xfrm rot="10800000" flipH="1">
            <a:off x="8573984" y="5397285"/>
            <a:ext cx="1517993" cy="1119749"/>
          </a:xfrm>
          <a:prstGeom prst="bentArrow">
            <a:avLst>
              <a:gd name="adj1" fmla="val 20729"/>
              <a:gd name="adj2" fmla="val 31543"/>
              <a:gd name="adj3" fmla="val 50000"/>
              <a:gd name="adj4" fmla="val 3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4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6457"/>
          </a:xfr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6317672" y="2125683"/>
            <a:ext cx="2992582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點這裡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彎箭號 5"/>
          <p:cNvSpPr/>
          <p:nvPr/>
        </p:nvSpPr>
        <p:spPr>
          <a:xfrm rot="10800000" flipH="1">
            <a:off x="6317672" y="3081597"/>
            <a:ext cx="1517993" cy="1119749"/>
          </a:xfrm>
          <a:prstGeom prst="bentArrow">
            <a:avLst>
              <a:gd name="adj1" fmla="val 20729"/>
              <a:gd name="adj2" fmla="val 31543"/>
              <a:gd name="adj3" fmla="val 50000"/>
              <a:gd name="adj4" fmla="val 3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2030681" y="4364095"/>
            <a:ext cx="9923812" cy="61993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zh-TW" altLang="en-US" sz="4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請用學校的電子郵件為帳密做登入</a:t>
            </a:r>
            <a:endParaRPr lang="zh-TW" altLang="en-US" sz="4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60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8234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6472051" y="1626920"/>
            <a:ext cx="2992582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點這裡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右彎箭號 5"/>
          <p:cNvSpPr/>
          <p:nvPr/>
        </p:nvSpPr>
        <p:spPr>
          <a:xfrm rot="10800000" flipH="1">
            <a:off x="6472051" y="2582834"/>
            <a:ext cx="1517993" cy="1119749"/>
          </a:xfrm>
          <a:prstGeom prst="bentArrow">
            <a:avLst>
              <a:gd name="adj1" fmla="val 20729"/>
              <a:gd name="adj2" fmla="val 31543"/>
              <a:gd name="adj3" fmla="val 50000"/>
              <a:gd name="adj4" fmla="val 3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990044" y="2978188"/>
            <a:ext cx="1828800" cy="72439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3483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5693" y="213756"/>
            <a:ext cx="581891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1830667" y="3342429"/>
            <a:ext cx="2992582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點這裡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右彎箭號 6"/>
          <p:cNvSpPr/>
          <p:nvPr/>
        </p:nvSpPr>
        <p:spPr>
          <a:xfrm rot="5400000" flipH="1" flipV="1">
            <a:off x="429560" y="2440982"/>
            <a:ext cx="1517993" cy="1284220"/>
          </a:xfrm>
          <a:prstGeom prst="bentArrow">
            <a:avLst>
              <a:gd name="adj1" fmla="val 20729"/>
              <a:gd name="adj2" fmla="val 31543"/>
              <a:gd name="adj3" fmla="val 50000"/>
              <a:gd name="adj4" fmla="val 3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3118" y="1496291"/>
            <a:ext cx="2005064" cy="8278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5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t="10402" b="4637"/>
          <a:stretch/>
        </p:blipFill>
        <p:spPr bwMode="auto">
          <a:xfrm>
            <a:off x="19793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右彎箭號 5"/>
          <p:cNvSpPr/>
          <p:nvPr/>
        </p:nvSpPr>
        <p:spPr>
          <a:xfrm rot="5400000" flipH="1" flipV="1">
            <a:off x="1694976" y="1878187"/>
            <a:ext cx="1385798" cy="1280673"/>
          </a:xfrm>
          <a:prstGeom prst="bentArrow">
            <a:avLst>
              <a:gd name="adj1" fmla="val 20729"/>
              <a:gd name="adj2" fmla="val 31543"/>
              <a:gd name="adj3" fmla="val 50000"/>
              <a:gd name="adj4" fmla="val 30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747539" y="1353880"/>
            <a:ext cx="710653" cy="4717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51247" y="2868402"/>
            <a:ext cx="3700802" cy="97920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先點新增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47538" y="142041"/>
            <a:ext cx="581891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05040" y="2429458"/>
            <a:ext cx="510753" cy="19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05040" y="2017695"/>
            <a:ext cx="510753" cy="19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副標題 2"/>
          <p:cNvSpPr txBox="1">
            <a:spLocks/>
          </p:cNvSpPr>
          <p:nvPr/>
        </p:nvSpPr>
        <p:spPr>
          <a:xfrm>
            <a:off x="8613835" y="3211422"/>
            <a:ext cx="3326918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確認假別、請假時間、在備註欄簡述事由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810042" y="2779863"/>
            <a:ext cx="1693775" cy="4315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810042" y="3263942"/>
            <a:ext cx="3658985" cy="8812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4810043" y="4219856"/>
            <a:ext cx="4583340" cy="5123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4798436" y="5758981"/>
            <a:ext cx="3395538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附件很重要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上傳證明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證明一定要有家長簽名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505090" y="4781539"/>
            <a:ext cx="705706" cy="3304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上箭號 18"/>
          <p:cNvSpPr/>
          <p:nvPr/>
        </p:nvSpPr>
        <p:spPr>
          <a:xfrm>
            <a:off x="5030848" y="5104376"/>
            <a:ext cx="827095" cy="6363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9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t="5201" b="608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693761" y="259485"/>
            <a:ext cx="4797096" cy="14312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05040" y="2738217"/>
            <a:ext cx="510753" cy="19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05040" y="2326454"/>
            <a:ext cx="510753" cy="19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7332650" y="2326454"/>
            <a:ext cx="3283889" cy="95591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沒附件證明會無法請假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上箭號 8"/>
          <p:cNvSpPr/>
          <p:nvPr/>
        </p:nvSpPr>
        <p:spPr>
          <a:xfrm>
            <a:off x="7565063" y="1671849"/>
            <a:ext cx="827095" cy="6363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84089" y="510177"/>
            <a:ext cx="581891" cy="24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8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-950" r="8789" b="950"/>
          <a:stretch/>
        </p:blipFill>
        <p:spPr>
          <a:xfrm rot="5400000">
            <a:off x="6272712" y="-128087"/>
            <a:ext cx="4999512" cy="5445694"/>
          </a:xfrm>
        </p:spPr>
      </p:pic>
      <p:pic>
        <p:nvPicPr>
          <p:cNvPr id="4" name="圖片 3"/>
          <p:cNvPicPr/>
          <p:nvPr/>
        </p:nvPicPr>
        <p:blipFill rotWithShape="1">
          <a:blip r:embed="rId3"/>
          <a:srcRect l="25827" t="21444" r="14750" b="4987"/>
          <a:stretch/>
        </p:blipFill>
        <p:spPr bwMode="auto">
          <a:xfrm>
            <a:off x="0" y="95003"/>
            <a:ext cx="5391398" cy="4999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0" y="5284519"/>
            <a:ext cx="12192000" cy="157348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可以用學校既有的證明格式，也接受家長手寫版證明，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當然病假就醫的藥單、收據也都是成立的，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與紙本假卡時要附上的證明是同一個道理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副標題 2"/>
          <p:cNvSpPr txBox="1">
            <a:spLocks/>
          </p:cNvSpPr>
          <p:nvPr/>
        </p:nvSpPr>
        <p:spPr>
          <a:xfrm>
            <a:off x="11127178" y="137652"/>
            <a:ext cx="1064821" cy="514686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手寫版原則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班、號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事由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endParaRPr lang="en-US" altLang="zh-TW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968342" y="4012018"/>
            <a:ext cx="4095273" cy="11251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請假最重要的一點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…..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9992096" cy="435133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線上申請完之後請主動告知導師你有申請線上假單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並且告知請假的時間。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請老師</a:t>
            </a: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閱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5045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150</Words>
  <Application>Microsoft Office PowerPoint</Application>
  <PresentationFormat>寬螢幕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請假最重要的一點…..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2021-10-27T06:43:15Z</dcterms:created>
  <dcterms:modified xsi:type="dcterms:W3CDTF">2021-11-05T05:13:24Z</dcterms:modified>
</cp:coreProperties>
</file>